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95" r:id="rId3"/>
    <p:sldId id="354" r:id="rId4"/>
    <p:sldId id="351" r:id="rId5"/>
    <p:sldId id="355" r:id="rId6"/>
    <p:sldId id="332" r:id="rId7"/>
    <p:sldId id="34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  <a:srgbClr val="D0E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9" autoAdjust="0"/>
  </p:normalViewPr>
  <p:slideViewPr>
    <p:cSldViewPr snapToGrid="0"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7223F-D0A1-4C7A-A903-942381722B26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E61A6-FC61-46DF-8947-6CE4B758B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0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inur.Smagulova\Desktop\отбасы бакыт мекен слайды\fony_2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0" y="-190048"/>
            <a:ext cx="9144000" cy="704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229" y="2284845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Жақсы ауданының</a:t>
            </a:r>
          </a:p>
          <a:p>
            <a:pPr algn="ctr"/>
            <a:r>
              <a:rPr lang="kk-KZ" sz="2800" b="1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kk-KZ" sz="2800" b="1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гуманитарлық және </a:t>
            </a:r>
            <a:r>
              <a:rPr lang="kk-KZ" sz="2800" b="1" cap="all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жаратылыстану-математика</a:t>
            </a:r>
            <a:r>
              <a:rPr lang="kk-KZ" sz="2800" b="1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пәндері мұғалімдерінің қауымдастығының жұмысы</a:t>
            </a:r>
            <a:endParaRPr lang="ru-RU" sz="2800" b="1" cap="all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999229" y="409687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Пользователь\Desktop\АЛИЯ -РОО\августовка 2018\логотип РО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61975" y="1"/>
            <a:ext cx="2638823" cy="17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F6DDD76-A14E-4757-8AB6-C5584DEC913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2137" y="1632925"/>
            <a:ext cx="8639033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dirty="0" smtClean="0">
                <a:solidFill>
                  <a:schemeClr val="accent1">
                    <a:lumMod val="50000"/>
                  </a:schemeClr>
                </a:solidFill>
              </a:rPr>
              <a:t>Мұғалімдер қауымдастығының құрамында:</a:t>
            </a:r>
          </a:p>
          <a:p>
            <a:pPr algn="ctr"/>
            <a:endParaRPr lang="kk-KZ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kk-KZ" sz="3200" dirty="0" smtClean="0">
                <a:solidFill>
                  <a:schemeClr val="accent1">
                    <a:lumMod val="50000"/>
                  </a:schemeClr>
                </a:solidFill>
              </a:rPr>
              <a:t>Гуманитарлық бағыты бойынша -  144 мұғалім</a:t>
            </a:r>
          </a:p>
          <a:p>
            <a:r>
              <a:rPr lang="kk-KZ" sz="3200" dirty="0" err="1" smtClean="0">
                <a:solidFill>
                  <a:schemeClr val="accent1">
                    <a:lumMod val="50000"/>
                  </a:schemeClr>
                </a:solidFill>
              </a:rPr>
              <a:t>Жаратылыстану-математика</a:t>
            </a:r>
            <a:r>
              <a:rPr lang="kk-KZ" sz="3200" dirty="0" smtClean="0">
                <a:solidFill>
                  <a:schemeClr val="accent1">
                    <a:lumMod val="50000"/>
                  </a:schemeClr>
                </a:solidFill>
              </a:rPr>
              <a:t> бағыты – 97 мұғалім</a:t>
            </a:r>
            <a:endParaRPr lang="kk-KZ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kk-KZ" dirty="0"/>
          </a:p>
          <a:p>
            <a:endParaRPr lang="kk-KZ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87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F6DDD76-A14E-4757-8AB6-C5584DEC913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7500" y="287617"/>
            <a:ext cx="77724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Міндеттері:</a:t>
            </a:r>
          </a:p>
          <a:p>
            <a:r>
              <a:rPr lang="kk-KZ" sz="2800" i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</a:t>
            </a:r>
            <a:r>
              <a:rPr lang="kk-KZ" sz="2800" i="1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ауымдастық </a:t>
            </a:r>
            <a:r>
              <a:rPr lang="kk-KZ" sz="28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мүшелеріне ақпараттық, кеңестік және ұйымдастырушылық көмек көрсетеді</a:t>
            </a:r>
            <a:r>
              <a:rPr lang="kk-KZ" sz="28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kk-KZ" sz="28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8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электрондық және баспа басылымдарында және ақпараттық желілерде ақпараттық қызметті жүзеге асыру</a:t>
            </a:r>
            <a:r>
              <a:rPr lang="kk-KZ" sz="28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kk-KZ" sz="28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8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әр түрлі пәндер бойынша шығармашылық және белсенді мұғалімдердің бастамаларын қолдау</a:t>
            </a:r>
            <a:r>
              <a:rPr lang="kk-KZ" sz="28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kk-KZ" sz="28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8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әртүрлі педагогикалық іс-шараларда үздік пән мұғалімдерінің тәжірибесін тарату; </a:t>
            </a:r>
            <a:endParaRPr lang="kk-KZ" sz="2800" i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28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k-KZ" sz="28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 оқытушылар қауымдастығына әдістемелік көмек және қолдау көрсету</a:t>
            </a:r>
            <a:r>
              <a:rPr lang="kk-KZ" sz="28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k-KZ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03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F6DDD76-A14E-4757-8AB6-C5584DEC913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10032" y="287195"/>
            <a:ext cx="8376768" cy="444113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</a:rPr>
              <a:t>Аудандық семинарлар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5" descr="D:\с флешки\ЕМЦ 2018-19\отчеты за 2018-2019 уч.год\3 язычие отчет\WhatsApp Image 2019-06-13 at 18.26.05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722" y="3139966"/>
            <a:ext cx="3912719" cy="321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6" descr="D:\с флешки\ЕМЦ 2018-19\отчеты за 2018-2019 уч.год\3 язычие отчет\WhatsApp Image 2019-06-13 at 18.26.06(6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4830" y="2997090"/>
            <a:ext cx="4186248" cy="3359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 l="48318" t="16667" r="21394" b="8974"/>
          <a:stretch>
            <a:fillRect/>
          </a:stretch>
        </p:blipFill>
        <p:spPr bwMode="auto">
          <a:xfrm>
            <a:off x="3530883" y="731308"/>
            <a:ext cx="2327894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619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F6DDD76-A14E-4757-8AB6-C5584DEC913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36600" y="2508013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6600" y="320484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err="1" smtClean="0">
                <a:solidFill>
                  <a:schemeClr val="accent1">
                    <a:lumMod val="50000"/>
                  </a:schemeClr>
                </a:solidFill>
              </a:rPr>
              <a:t>Жаратылыстану-математика</a:t>
            </a:r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</a:rPr>
              <a:t> пәндерінің </a:t>
            </a:r>
          </a:p>
          <a:p>
            <a:pPr algn="ctr"/>
            <a:r>
              <a:rPr lang="kk-KZ" sz="2000" b="1" dirty="0">
                <a:solidFill>
                  <a:schemeClr val="accent1">
                    <a:lumMod val="50000"/>
                  </a:schemeClr>
                </a:solidFill>
              </a:rPr>
              <a:t>б</a:t>
            </a:r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</a:rPr>
              <a:t>ілім сапасы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940993"/>
              </p:ext>
            </p:extLst>
          </p:nvPr>
        </p:nvGraphicFramePr>
        <p:xfrm>
          <a:off x="532264" y="1583140"/>
          <a:ext cx="7820166" cy="5008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1747"/>
                <a:gridCol w="2402064"/>
                <a:gridCol w="2726355"/>
              </a:tblGrid>
              <a:tr h="621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Пәні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2018-2019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2019-2020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27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Информатика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76,5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21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жаратылыстану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72,8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73,6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27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География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71,4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27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Биология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66,8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27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Математика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62,6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58,3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27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Химия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56,9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27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Физика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58,9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54,8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21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6196" y="365126"/>
            <a:ext cx="7886700" cy="202323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kk-KZ" sz="4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Гуманитарлық бағытының тақырыбы:</a:t>
            </a:r>
          </a:p>
          <a:p>
            <a:pPr marL="0" indent="0" algn="ctr">
              <a:buNone/>
            </a:pPr>
            <a:endParaRPr lang="kk-KZ" sz="41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kk-KZ" sz="4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«Мұғалімнің </a:t>
            </a:r>
            <a:r>
              <a:rPr lang="kk-KZ" sz="4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кәсіби шеберлігін жетілдіру арқылы оқыту мен оқудағы оқушылардың тұлғалық </a:t>
            </a:r>
            <a:r>
              <a:rPr lang="kk-KZ" sz="4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құзіреттілігін</a:t>
            </a:r>
            <a:r>
              <a:rPr lang="kk-KZ" sz="4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дамыту»</a:t>
            </a:r>
            <a:endParaRPr lang="ru-RU" sz="4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" name="Рисунок 4" descr="C:\Users\user\Desktop\семи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0" y="2524836"/>
            <a:ext cx="3671247" cy="21595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68" y="4831406"/>
            <a:ext cx="3157220" cy="18522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341" y="2524836"/>
            <a:ext cx="3807726" cy="21595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704" y="4865061"/>
            <a:ext cx="3589362" cy="18186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251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Ainur.Smagulova\Desktop\отбасы бакыт мекен слайды\fony_2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" y="-114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75688" y="6453188"/>
            <a:ext cx="720725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fld id="{C30F033F-9651-412A-A305-A4CE5F331DA0}" type="slidenum">
              <a:rPr lang="ru-RU" altLang="ru-RU" sz="1200" smtClean="0">
                <a:solidFill>
                  <a:schemeClr val="bg1"/>
                </a:solidFill>
                <a:latin typeface="Arial" charset="0"/>
              </a:rPr>
              <a:pPr algn="l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5967" y="2703212"/>
            <a:ext cx="9017000" cy="138618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1"/>
          <p:cNvSpPr>
            <a:spLocks noChangeArrowheads="1"/>
          </p:cNvSpPr>
          <p:nvPr/>
        </p:nvSpPr>
        <p:spPr bwMode="auto">
          <a:xfrm>
            <a:off x="903848" y="2930225"/>
            <a:ext cx="7488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k-KZ" altLang="ru-RU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Назарларыңыз үшін рахмет!</a:t>
            </a:r>
            <a:endParaRPr lang="ru-RU" altLang="ru-RU" sz="24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5123" name="Picture 3" descr="C:\Users\Ainur.Smagulova\Desktop\лето\image0034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131" y="673100"/>
            <a:ext cx="749300" cy="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inur.Smagulova\Desktop\лето\image003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1370656"/>
            <a:ext cx="66040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inur.Smagulova\Desktop\лето\image0034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62" y="1700856"/>
            <a:ext cx="465438" cy="4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03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3982</TotalTime>
  <Words>143</Words>
  <Application>Microsoft Office PowerPoint</Application>
  <PresentationFormat>Экран (4:3)</PresentationFormat>
  <Paragraphs>50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1</cp:lastModifiedBy>
  <cp:revision>320</cp:revision>
  <dcterms:created xsi:type="dcterms:W3CDTF">2014-11-21T11:00:06Z</dcterms:created>
  <dcterms:modified xsi:type="dcterms:W3CDTF">2020-05-15T09:30:48Z</dcterms:modified>
</cp:coreProperties>
</file>