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60"/>
  </p:normalViewPr>
  <p:slideViewPr>
    <p:cSldViewPr>
      <p:cViewPr>
        <p:scale>
          <a:sx n="89" d="100"/>
          <a:sy n="89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ассоциации учителей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предметников гуманитарного и естественно – научного циклов Егиндыкольского района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3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132440" cy="187220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функционирует 9 школ. Из них: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школы основные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средних школ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всего учителей: 141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345016" cy="8640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</a:p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гуманитарного цикла – 42 </a:t>
            </a:r>
          </a:p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естественно – научного цикла – 56</a:t>
            </a:r>
          </a:p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начальных классов – 43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6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16832"/>
            <a:ext cx="8496944" cy="42093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ассоциации учителей ГЦ: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Даиров Смагул Зулкарнаевич учитель истории Егиндыкольской средней школы  № 1, педагог эксперт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Бутьковец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Ивановна учитель английского языка Егиндыкольской средней школы № 2, педагог исследователь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 учителя являются учителями Опорных школ, Ресурсного центра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ассоциации учителей гуманитарного цикла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708921"/>
            <a:ext cx="7992888" cy="34172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Согласно плана работы было запланировано 4 заседания. На данный момент прошло только 3.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 учителей гуманитарного цикла: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педагогических технологий на уроках истории, литературы, казахского и русского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языка, английского языка,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обеспечения эффективного обучения и воспитания»</a:t>
            </a:r>
          </a:p>
        </p:txBody>
      </p:sp>
      <p:pic>
        <p:nvPicPr>
          <p:cNvPr id="1026" name="Picture 2" descr="C:\Users\WW\Downloads\20200312_135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736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W\Downloads\20200312_130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5259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W\Downloads\IMG-20200512-WA0009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95789"/>
            <a:ext cx="2736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1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-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учителей ГЦ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8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Результаты работы </a:t>
            </a:r>
            <a:r>
              <a:rPr lang="ru-RU" b="1" dirty="0" smtClean="0">
                <a:solidFill>
                  <a:srgbClr val="FF0000"/>
                </a:solidFill>
              </a:rPr>
              <a:t>учащихся ГЦ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84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34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7776863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ассоциации учителей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ЕМН: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Галамхан Жупаргуль учитель географии Егиндыкольской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 № 1, педагог эксперт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Цимерман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Владимировна учитель математики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Егиндыкольской средней школы № 2, педагог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учителя являются учителями Опорных школ, Ресурсного центра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ассоциации учителей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– научного цикла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 </a:t>
            </a:r>
          </a:p>
        </p:txBody>
      </p:sp>
    </p:spTree>
    <p:extLst>
      <p:ext uri="{BB962C8B-B14F-4D97-AF65-F5344CB8AC3E}">
        <p14:creationId xmlns:p14="http://schemas.microsoft.com/office/powerpoint/2010/main" val="101492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924944"/>
            <a:ext cx="8496943" cy="320121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плана работы было запланировано 4 заседания. На данный момент прошло только 3.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 учителей ЕМН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«Повышение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обучения учащихся средствами дальнейшего внедрения новых современных технологий, деятельного подхода в обучении, позволяющих переосмыслить содержание урока с целью формирования у учащихся основных компетентнос</a:t>
            </a:r>
            <a:r>
              <a:rPr lang="ru-RU" sz="2400" dirty="0">
                <a:solidFill>
                  <a:schemeClr val="tx1"/>
                </a:solidFill>
              </a:rPr>
              <a:t>тей</a:t>
            </a:r>
            <a:r>
              <a:rPr lang="ru-RU" sz="2400" dirty="0"/>
              <a:t>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3056"/>
            <a:ext cx="2664296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15" y="3933056"/>
            <a:ext cx="2876604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WW\AppData\Local\Temp\Rar$DIa6136.719\PHOTO-2020-05-12-10-56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7043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9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5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Дефицит кадров.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по району всего: 12 учителей математики, 2 учителя информатики, 6 учителей физики, 2 учителя химии, 3 учителя географии, 9 учителей биологии, 2 учителя музыки, 3 учителя технологии.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учителя имеют сертификаты на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преподавания.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 работе ассоциации учителей ЕМН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23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</TotalTime>
  <Words>255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Работа ассоциации учителей – предметников гуманитарного и естественно – научного циклов Егиндыкольского района</vt:lpstr>
      <vt:lpstr>В районе функционирует 9 школ. Из них:  2 школы основные  7 средних школ          всего учителей: 141</vt:lpstr>
      <vt:lpstr>Работа ассоциации учителей гуманитарного цикла </vt:lpstr>
      <vt:lpstr>  Тема работы учителей гуманитарного цикла: «Применение новых педагогических технологий на уроках истории, литературы, казахского и русского  языка, английского языка,  как средство обеспечения эффективного обучения и воспитания»</vt:lpstr>
      <vt:lpstr>Результаты работы учителей ГЦ</vt:lpstr>
      <vt:lpstr>Результаты работы учащихся ГЦ</vt:lpstr>
      <vt:lpstr>Работа ассоциации учителей естественно – научного цикла  цикла </vt:lpstr>
      <vt:lpstr>Тема работы учителей ЕМН: «Повышение мотивации обучения учащихся средствами дальнейшего внедрения новых современных технологий, деятельного подхода в обучении, позволяющих переосмыслить содержание урока с целью формирования у учащихся основных компетентностей»</vt:lpstr>
      <vt:lpstr>Проблема в работе ассоциации учителей ЕМН: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Работа учителей – предметников гуманитарного и естественно – научного циклов Егиндыкольского района</dc:title>
  <dc:creator>WW</dc:creator>
  <cp:lastModifiedBy>WW</cp:lastModifiedBy>
  <cp:revision>15</cp:revision>
  <dcterms:created xsi:type="dcterms:W3CDTF">2020-05-11T05:14:17Z</dcterms:created>
  <dcterms:modified xsi:type="dcterms:W3CDTF">2020-05-12T05:51:43Z</dcterms:modified>
</cp:coreProperties>
</file>