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4" r:id="rId3"/>
    <p:sldId id="285" r:id="rId4"/>
    <p:sldId id="271" r:id="rId5"/>
    <p:sldId id="272" r:id="rId6"/>
    <p:sldId id="273" r:id="rId7"/>
    <p:sldId id="276" r:id="rId8"/>
    <p:sldId id="277" r:id="rId9"/>
    <p:sldId id="278" r:id="rId10"/>
    <p:sldId id="279" r:id="rId11"/>
    <p:sldId id="282" r:id="rId12"/>
    <p:sldId id="283" r:id="rId13"/>
    <p:sldId id="280" r:id="rId14"/>
    <p:sldId id="289" r:id="rId15"/>
    <p:sldId id="286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FF"/>
    <a:srgbClr val="0033CC"/>
    <a:srgbClr val="230858"/>
    <a:srgbClr val="1A02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543BE-8926-402F-9FDB-2E6B61FC457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99CE876-EE32-4168-A250-900FB94879A1}">
      <dgm:prSet phldrT="[Текст]"/>
      <dgm:spPr/>
      <dgm:t>
        <a:bodyPr/>
        <a:lstStyle/>
        <a:p>
          <a:r>
            <a:rPr lang="ru-RU" dirty="0" smtClean="0"/>
            <a:t>44 школы-28 средних, 7 основных, 9-начальных</a:t>
          </a:r>
        </a:p>
        <a:p>
          <a:r>
            <a:rPr lang="ru-RU" dirty="0" smtClean="0"/>
            <a:t>2 внешкольные организации</a:t>
          </a:r>
          <a:endParaRPr lang="ru-RU" dirty="0"/>
        </a:p>
      </dgm:t>
    </dgm:pt>
    <dgm:pt modelId="{4E87E8B7-148F-4D3C-8DCF-E4738689AC1B}" type="parTrans" cxnId="{54C46D49-C802-44BD-9B3F-C1F1AF0B0EA8}">
      <dgm:prSet/>
      <dgm:spPr/>
      <dgm:t>
        <a:bodyPr/>
        <a:lstStyle/>
        <a:p>
          <a:endParaRPr lang="ru-RU"/>
        </a:p>
      </dgm:t>
    </dgm:pt>
    <dgm:pt modelId="{0B829F66-25A6-400F-B0F5-47C0B0FFECAF}" type="sibTrans" cxnId="{54C46D49-C802-44BD-9B3F-C1F1AF0B0EA8}">
      <dgm:prSet/>
      <dgm:spPr/>
      <dgm:t>
        <a:bodyPr/>
        <a:lstStyle/>
        <a:p>
          <a:endParaRPr lang="ru-RU"/>
        </a:p>
      </dgm:t>
    </dgm:pt>
    <dgm:pt modelId="{416DD9CD-C53E-4826-893D-924A6CCDA1F9}">
      <dgm:prSet phldrT="[Текст]"/>
      <dgm:spPr/>
      <dgm:t>
        <a:bodyPr/>
        <a:lstStyle/>
        <a:p>
          <a:r>
            <a:rPr lang="ru-RU" dirty="0" smtClean="0"/>
            <a:t>11389 учащихся (0-11 класс)</a:t>
          </a:r>
          <a:endParaRPr lang="ru-RU" dirty="0"/>
        </a:p>
      </dgm:t>
    </dgm:pt>
    <dgm:pt modelId="{C4784FC2-84E9-437E-8E5B-136EEEA3C9CA}" type="parTrans" cxnId="{F32DFC9B-FC8F-4F36-BFB7-98526267A3B2}">
      <dgm:prSet/>
      <dgm:spPr/>
      <dgm:t>
        <a:bodyPr/>
        <a:lstStyle/>
        <a:p>
          <a:endParaRPr lang="ru-RU"/>
        </a:p>
      </dgm:t>
    </dgm:pt>
    <dgm:pt modelId="{7ABBF083-078B-406A-BA81-89B6F421538A}" type="sibTrans" cxnId="{F32DFC9B-FC8F-4F36-BFB7-98526267A3B2}">
      <dgm:prSet/>
      <dgm:spPr/>
      <dgm:t>
        <a:bodyPr/>
        <a:lstStyle/>
        <a:p>
          <a:endParaRPr lang="ru-RU"/>
        </a:p>
      </dgm:t>
    </dgm:pt>
    <dgm:pt modelId="{6A826A11-5C54-44C4-B850-7034FCFCE5C9}">
      <dgm:prSet phldrT="[Текст]"/>
      <dgm:spPr/>
      <dgm:t>
        <a:bodyPr/>
        <a:lstStyle/>
        <a:p>
          <a:r>
            <a:rPr lang="ru-RU" dirty="0" smtClean="0"/>
            <a:t>1244  педагогов</a:t>
          </a:r>
          <a:endParaRPr lang="ru-RU" dirty="0"/>
        </a:p>
      </dgm:t>
    </dgm:pt>
    <dgm:pt modelId="{9030E503-6BCA-42B5-B7BB-A1668C7EB0E2}" type="parTrans" cxnId="{0432C2BA-72DC-4FFC-A768-A5C5A87E1BE2}">
      <dgm:prSet/>
      <dgm:spPr/>
      <dgm:t>
        <a:bodyPr/>
        <a:lstStyle/>
        <a:p>
          <a:endParaRPr lang="ru-RU"/>
        </a:p>
      </dgm:t>
    </dgm:pt>
    <dgm:pt modelId="{B5DEAFCB-734B-419D-9094-EDB4F2980392}" type="sibTrans" cxnId="{0432C2BA-72DC-4FFC-A768-A5C5A87E1BE2}">
      <dgm:prSet/>
      <dgm:spPr/>
      <dgm:t>
        <a:bodyPr/>
        <a:lstStyle/>
        <a:p>
          <a:endParaRPr lang="ru-RU"/>
        </a:p>
      </dgm:t>
    </dgm:pt>
    <dgm:pt modelId="{7C46CA50-0022-40F2-BC3A-A31921CF9401}" type="pres">
      <dgm:prSet presAssocID="{52E543BE-8926-402F-9FDB-2E6B61FC4576}" presName="compositeShape" presStyleCnt="0">
        <dgm:presLayoutVars>
          <dgm:dir/>
          <dgm:resizeHandles/>
        </dgm:presLayoutVars>
      </dgm:prSet>
      <dgm:spPr/>
    </dgm:pt>
    <dgm:pt modelId="{839A301F-D2BE-488D-BC7A-71028B633521}" type="pres">
      <dgm:prSet presAssocID="{52E543BE-8926-402F-9FDB-2E6B61FC4576}" presName="pyramid" presStyleLbl="node1" presStyleIdx="0" presStyleCnt="1"/>
      <dgm:spPr/>
    </dgm:pt>
    <dgm:pt modelId="{6F5B5E4B-01A3-44CC-8848-EF57A5DDA527}" type="pres">
      <dgm:prSet presAssocID="{52E543BE-8926-402F-9FDB-2E6B61FC4576}" presName="theList" presStyleCnt="0"/>
      <dgm:spPr/>
    </dgm:pt>
    <dgm:pt modelId="{682896B8-9BDA-419C-B884-66BDFD94E158}" type="pres">
      <dgm:prSet presAssocID="{F99CE876-EE32-4168-A250-900FB94879A1}" presName="aNode" presStyleLbl="fgAcc1" presStyleIdx="0" presStyleCnt="3">
        <dgm:presLayoutVars>
          <dgm:bulletEnabled val="1"/>
        </dgm:presLayoutVars>
      </dgm:prSet>
      <dgm:spPr/>
    </dgm:pt>
    <dgm:pt modelId="{5001FB0D-DC5D-4448-A7F1-9722C85DB633}" type="pres">
      <dgm:prSet presAssocID="{F99CE876-EE32-4168-A250-900FB94879A1}" presName="aSpace" presStyleCnt="0"/>
      <dgm:spPr/>
    </dgm:pt>
    <dgm:pt modelId="{9BF27D66-1F25-457E-936F-B06E6739774F}" type="pres">
      <dgm:prSet presAssocID="{416DD9CD-C53E-4826-893D-924A6CCDA1F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81C55-659B-473A-9C1B-32C7A7B17503}" type="pres">
      <dgm:prSet presAssocID="{416DD9CD-C53E-4826-893D-924A6CCDA1F9}" presName="aSpace" presStyleCnt="0"/>
      <dgm:spPr/>
    </dgm:pt>
    <dgm:pt modelId="{0ABD4928-84B2-4BBD-BDA5-722C23CEF3F9}" type="pres">
      <dgm:prSet presAssocID="{6A826A11-5C54-44C4-B850-7034FCFCE5C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338B0-043D-43D4-B056-2864FACEFB08}" type="pres">
      <dgm:prSet presAssocID="{6A826A11-5C54-44C4-B850-7034FCFCE5C9}" presName="aSpace" presStyleCnt="0"/>
      <dgm:spPr/>
    </dgm:pt>
  </dgm:ptLst>
  <dgm:cxnLst>
    <dgm:cxn modelId="{6384DF0A-88B0-4A21-B3F2-9AB7F572920E}" type="presOf" srcId="{416DD9CD-C53E-4826-893D-924A6CCDA1F9}" destId="{9BF27D66-1F25-457E-936F-B06E6739774F}" srcOrd="0" destOrd="0" presId="urn:microsoft.com/office/officeart/2005/8/layout/pyramid2"/>
    <dgm:cxn modelId="{49CAF529-0F0F-476B-8912-9D1AAF9AFADA}" type="presOf" srcId="{F99CE876-EE32-4168-A250-900FB94879A1}" destId="{682896B8-9BDA-419C-B884-66BDFD94E158}" srcOrd="0" destOrd="0" presId="urn:microsoft.com/office/officeart/2005/8/layout/pyramid2"/>
    <dgm:cxn modelId="{F32DFC9B-FC8F-4F36-BFB7-98526267A3B2}" srcId="{52E543BE-8926-402F-9FDB-2E6B61FC4576}" destId="{416DD9CD-C53E-4826-893D-924A6CCDA1F9}" srcOrd="1" destOrd="0" parTransId="{C4784FC2-84E9-437E-8E5B-136EEEA3C9CA}" sibTransId="{7ABBF083-078B-406A-BA81-89B6F421538A}"/>
    <dgm:cxn modelId="{11DB8667-D271-4F41-9C9D-659BF63B454B}" type="presOf" srcId="{52E543BE-8926-402F-9FDB-2E6B61FC4576}" destId="{7C46CA50-0022-40F2-BC3A-A31921CF9401}" srcOrd="0" destOrd="0" presId="urn:microsoft.com/office/officeart/2005/8/layout/pyramid2"/>
    <dgm:cxn modelId="{0432C2BA-72DC-4FFC-A768-A5C5A87E1BE2}" srcId="{52E543BE-8926-402F-9FDB-2E6B61FC4576}" destId="{6A826A11-5C54-44C4-B850-7034FCFCE5C9}" srcOrd="2" destOrd="0" parTransId="{9030E503-6BCA-42B5-B7BB-A1668C7EB0E2}" sibTransId="{B5DEAFCB-734B-419D-9094-EDB4F2980392}"/>
    <dgm:cxn modelId="{54C46D49-C802-44BD-9B3F-C1F1AF0B0EA8}" srcId="{52E543BE-8926-402F-9FDB-2E6B61FC4576}" destId="{F99CE876-EE32-4168-A250-900FB94879A1}" srcOrd="0" destOrd="0" parTransId="{4E87E8B7-148F-4D3C-8DCF-E4738689AC1B}" sibTransId="{0B829F66-25A6-400F-B0F5-47C0B0FFECAF}"/>
    <dgm:cxn modelId="{C151F01F-6CCC-4B92-8730-4834EC673FC8}" type="presOf" srcId="{6A826A11-5C54-44C4-B850-7034FCFCE5C9}" destId="{0ABD4928-84B2-4BBD-BDA5-722C23CEF3F9}" srcOrd="0" destOrd="0" presId="urn:microsoft.com/office/officeart/2005/8/layout/pyramid2"/>
    <dgm:cxn modelId="{E082183C-49B7-4E97-A384-1F8A61E3B3FB}" type="presParOf" srcId="{7C46CA50-0022-40F2-BC3A-A31921CF9401}" destId="{839A301F-D2BE-488D-BC7A-71028B633521}" srcOrd="0" destOrd="0" presId="urn:microsoft.com/office/officeart/2005/8/layout/pyramid2"/>
    <dgm:cxn modelId="{5F41CFFA-42EB-4159-A563-F380CBAA47FE}" type="presParOf" srcId="{7C46CA50-0022-40F2-BC3A-A31921CF9401}" destId="{6F5B5E4B-01A3-44CC-8848-EF57A5DDA527}" srcOrd="1" destOrd="0" presId="urn:microsoft.com/office/officeart/2005/8/layout/pyramid2"/>
    <dgm:cxn modelId="{6019A6A5-54F6-46BC-BB51-5E3D59629575}" type="presParOf" srcId="{6F5B5E4B-01A3-44CC-8848-EF57A5DDA527}" destId="{682896B8-9BDA-419C-B884-66BDFD94E158}" srcOrd="0" destOrd="0" presId="urn:microsoft.com/office/officeart/2005/8/layout/pyramid2"/>
    <dgm:cxn modelId="{3781EF3E-AD22-4847-AA6E-6414EEF0C7D8}" type="presParOf" srcId="{6F5B5E4B-01A3-44CC-8848-EF57A5DDA527}" destId="{5001FB0D-DC5D-4448-A7F1-9722C85DB633}" srcOrd="1" destOrd="0" presId="urn:microsoft.com/office/officeart/2005/8/layout/pyramid2"/>
    <dgm:cxn modelId="{B3D261C8-8032-4806-8533-C8C1EA15C45E}" type="presParOf" srcId="{6F5B5E4B-01A3-44CC-8848-EF57A5DDA527}" destId="{9BF27D66-1F25-457E-936F-B06E6739774F}" srcOrd="2" destOrd="0" presId="urn:microsoft.com/office/officeart/2005/8/layout/pyramid2"/>
    <dgm:cxn modelId="{BF747C04-963C-4047-ADD6-5656F758D11F}" type="presParOf" srcId="{6F5B5E4B-01A3-44CC-8848-EF57A5DDA527}" destId="{2A481C55-659B-473A-9C1B-32C7A7B17503}" srcOrd="3" destOrd="0" presId="urn:microsoft.com/office/officeart/2005/8/layout/pyramid2"/>
    <dgm:cxn modelId="{74D3A181-683E-483D-BA9F-BA210CC527B9}" type="presParOf" srcId="{6F5B5E4B-01A3-44CC-8848-EF57A5DDA527}" destId="{0ABD4928-84B2-4BBD-BDA5-722C23CEF3F9}" srcOrd="4" destOrd="0" presId="urn:microsoft.com/office/officeart/2005/8/layout/pyramid2"/>
    <dgm:cxn modelId="{56185786-AE27-4CC5-B278-F4737AE7309E}" type="presParOf" srcId="{6F5B5E4B-01A3-44CC-8848-EF57A5DDA527}" destId="{DC8338B0-043D-43D4-B056-2864FACEFB0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F648A-2361-4F75-B9B3-0EF11718C39E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</dgm:pt>
    <dgm:pt modelId="{7E886E14-4446-440B-A051-35F88A9CF16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Руководитель Ассоциации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4D6E0CC-4DC0-491C-9C88-11D90FE4F2DD}" type="parTrans" cxnId="{6CE769A4-E194-43D1-A203-BB1F96D0FE4F}">
      <dgm:prSet/>
      <dgm:spPr/>
      <dgm:t>
        <a:bodyPr/>
        <a:lstStyle/>
        <a:p>
          <a:endParaRPr lang="ru-RU"/>
        </a:p>
      </dgm:t>
    </dgm:pt>
    <dgm:pt modelId="{809208BA-6335-40C7-9E0F-577F7D200DB0}" type="sibTrans" cxnId="{6CE769A4-E194-43D1-A203-BB1F96D0FE4F}">
      <dgm:prSet/>
      <dgm:spPr/>
      <dgm:t>
        <a:bodyPr/>
        <a:lstStyle/>
        <a:p>
          <a:endParaRPr lang="ru-RU"/>
        </a:p>
      </dgm:t>
    </dgm:pt>
    <dgm:pt modelId="{4FF09D50-BE1E-40CB-BA1E-9FB863A6BC2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Секретарь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9859DC-FF9B-40A6-96E5-451F8F978B8E}" type="parTrans" cxnId="{5CB6D604-316E-4FC0-AA15-6AA7ACC27A59}">
      <dgm:prSet/>
      <dgm:spPr/>
      <dgm:t>
        <a:bodyPr/>
        <a:lstStyle/>
        <a:p>
          <a:endParaRPr lang="ru-RU"/>
        </a:p>
      </dgm:t>
    </dgm:pt>
    <dgm:pt modelId="{A5339437-924C-4026-8770-2C09310A8FF2}" type="sibTrans" cxnId="{5CB6D604-316E-4FC0-AA15-6AA7ACC27A59}">
      <dgm:prSet/>
      <dgm:spPr/>
      <dgm:t>
        <a:bodyPr/>
        <a:lstStyle/>
        <a:p>
          <a:endParaRPr lang="ru-RU"/>
        </a:p>
      </dgm:t>
    </dgm:pt>
    <dgm:pt modelId="{4329DEAE-C342-4844-ACEE-B454D50C013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Члены Ассоциации-учителя предметники общественно-гуманитарного и естественно-математического циклов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C3FF579-4B82-483A-AE0B-70D608F51990}" type="parTrans" cxnId="{0A390E9F-39AE-4DEA-998A-E6667D55BAE4}">
      <dgm:prSet/>
      <dgm:spPr/>
      <dgm:t>
        <a:bodyPr/>
        <a:lstStyle/>
        <a:p>
          <a:endParaRPr lang="ru-RU"/>
        </a:p>
      </dgm:t>
    </dgm:pt>
    <dgm:pt modelId="{B16C1F35-E788-4ABF-8DC0-B6DC2D3A66D2}" type="sibTrans" cxnId="{0A390E9F-39AE-4DEA-998A-E6667D55BAE4}">
      <dgm:prSet/>
      <dgm:spPr/>
      <dgm:t>
        <a:bodyPr/>
        <a:lstStyle/>
        <a:p>
          <a:endParaRPr lang="ru-RU"/>
        </a:p>
      </dgm:t>
    </dgm:pt>
    <dgm:pt modelId="{320C802F-8EA8-4418-86F8-A94A486DA251}" type="pres">
      <dgm:prSet presAssocID="{053F648A-2361-4F75-B9B3-0EF11718C39E}" presName="composite" presStyleCnt="0">
        <dgm:presLayoutVars>
          <dgm:chMax val="5"/>
          <dgm:dir/>
          <dgm:resizeHandles val="exact"/>
        </dgm:presLayoutVars>
      </dgm:prSet>
      <dgm:spPr/>
    </dgm:pt>
    <dgm:pt modelId="{6675384D-CD50-43AE-A6C5-FB40E6D774D3}" type="pres">
      <dgm:prSet presAssocID="{7E886E14-4446-440B-A051-35F88A9CF166}" presName="circle1" presStyleLbl="lnNode1" presStyleIdx="0" presStyleCnt="3"/>
      <dgm:spPr/>
    </dgm:pt>
    <dgm:pt modelId="{492AED20-8030-4744-B57F-AD57E3586824}" type="pres">
      <dgm:prSet presAssocID="{7E886E14-4446-440B-A051-35F88A9CF166}" presName="text1" presStyleLbl="revTx" presStyleIdx="0" presStyleCnt="3" custScaleX="173011">
        <dgm:presLayoutVars>
          <dgm:bulletEnabled val="1"/>
        </dgm:presLayoutVars>
      </dgm:prSet>
      <dgm:spPr/>
    </dgm:pt>
    <dgm:pt modelId="{C8C7F3AD-E1E3-4C9A-BA70-567EC29FD83E}" type="pres">
      <dgm:prSet presAssocID="{7E886E14-4446-440B-A051-35F88A9CF166}" presName="line1" presStyleLbl="callout" presStyleIdx="0" presStyleCnt="6"/>
      <dgm:spPr/>
    </dgm:pt>
    <dgm:pt modelId="{BC79D2E4-F039-4638-9C79-FAED3F54C21A}" type="pres">
      <dgm:prSet presAssocID="{7E886E14-4446-440B-A051-35F88A9CF166}" presName="d1" presStyleLbl="callout" presStyleIdx="1" presStyleCnt="6"/>
      <dgm:spPr/>
    </dgm:pt>
    <dgm:pt modelId="{F956CDF3-AAFD-43A4-B4CE-168F84E7C244}" type="pres">
      <dgm:prSet presAssocID="{4FF09D50-BE1E-40CB-BA1E-9FB863A6BC2F}" presName="circle2" presStyleLbl="lnNode1" presStyleIdx="1" presStyleCnt="3"/>
      <dgm:spPr/>
    </dgm:pt>
    <dgm:pt modelId="{2113E638-C906-476D-9D50-E015736F962E}" type="pres">
      <dgm:prSet presAssocID="{4FF09D50-BE1E-40CB-BA1E-9FB863A6BC2F}" presName="text2" presStyleLbl="revTx" presStyleIdx="1" presStyleCnt="3">
        <dgm:presLayoutVars>
          <dgm:bulletEnabled val="1"/>
        </dgm:presLayoutVars>
      </dgm:prSet>
      <dgm:spPr/>
    </dgm:pt>
    <dgm:pt modelId="{51B96201-63F1-446D-B9CD-7185E86F4F7F}" type="pres">
      <dgm:prSet presAssocID="{4FF09D50-BE1E-40CB-BA1E-9FB863A6BC2F}" presName="line2" presStyleLbl="callout" presStyleIdx="2" presStyleCnt="6"/>
      <dgm:spPr/>
    </dgm:pt>
    <dgm:pt modelId="{76BDD545-F219-47CA-B5BF-ECAF3AEAEC25}" type="pres">
      <dgm:prSet presAssocID="{4FF09D50-BE1E-40CB-BA1E-9FB863A6BC2F}" presName="d2" presStyleLbl="callout" presStyleIdx="3" presStyleCnt="6"/>
      <dgm:spPr/>
    </dgm:pt>
    <dgm:pt modelId="{45E0807D-208D-4085-BF9C-0DFC06166DB6}" type="pres">
      <dgm:prSet presAssocID="{4329DEAE-C342-4844-ACEE-B454D50C0133}" presName="circle3" presStyleLbl="lnNode1" presStyleIdx="2" presStyleCnt="3"/>
      <dgm:spPr/>
    </dgm:pt>
    <dgm:pt modelId="{9D8B16AA-36ED-46CD-8563-2B2F67FAAA73}" type="pres">
      <dgm:prSet presAssocID="{4329DEAE-C342-4844-ACEE-B454D50C0133}" presName="text3" presStyleLbl="revTx" presStyleIdx="2" presStyleCnt="3" custScaleX="206278" custLinFactNeighborX="39419" custLinFactNeighborY="60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0F847-6E69-4360-B1A6-C977306D7566}" type="pres">
      <dgm:prSet presAssocID="{4329DEAE-C342-4844-ACEE-B454D50C0133}" presName="line3" presStyleLbl="callout" presStyleIdx="4" presStyleCnt="6"/>
      <dgm:spPr/>
    </dgm:pt>
    <dgm:pt modelId="{6AB71916-F481-467E-833B-BA2A41E937EB}" type="pres">
      <dgm:prSet presAssocID="{4329DEAE-C342-4844-ACEE-B454D50C0133}" presName="d3" presStyleLbl="callout" presStyleIdx="5" presStyleCnt="6"/>
      <dgm:spPr/>
    </dgm:pt>
  </dgm:ptLst>
  <dgm:cxnLst>
    <dgm:cxn modelId="{6CE769A4-E194-43D1-A203-BB1F96D0FE4F}" srcId="{053F648A-2361-4F75-B9B3-0EF11718C39E}" destId="{7E886E14-4446-440B-A051-35F88A9CF166}" srcOrd="0" destOrd="0" parTransId="{94D6E0CC-4DC0-491C-9C88-11D90FE4F2DD}" sibTransId="{809208BA-6335-40C7-9E0F-577F7D200DB0}"/>
    <dgm:cxn modelId="{D346CF02-93AA-4A5E-BBAB-654E23E5A3DA}" type="presOf" srcId="{7E886E14-4446-440B-A051-35F88A9CF166}" destId="{492AED20-8030-4744-B57F-AD57E3586824}" srcOrd="0" destOrd="0" presId="urn:microsoft.com/office/officeart/2005/8/layout/target1"/>
    <dgm:cxn modelId="{5CB6D604-316E-4FC0-AA15-6AA7ACC27A59}" srcId="{053F648A-2361-4F75-B9B3-0EF11718C39E}" destId="{4FF09D50-BE1E-40CB-BA1E-9FB863A6BC2F}" srcOrd="1" destOrd="0" parTransId="{259859DC-FF9B-40A6-96E5-451F8F978B8E}" sibTransId="{A5339437-924C-4026-8770-2C09310A8FF2}"/>
    <dgm:cxn modelId="{448F4ED7-2521-467E-A0FE-FF25177DFE27}" type="presOf" srcId="{053F648A-2361-4F75-B9B3-0EF11718C39E}" destId="{320C802F-8EA8-4418-86F8-A94A486DA251}" srcOrd="0" destOrd="0" presId="urn:microsoft.com/office/officeart/2005/8/layout/target1"/>
    <dgm:cxn modelId="{86C04139-B9AD-426F-B415-DA425B21904A}" type="presOf" srcId="{4FF09D50-BE1E-40CB-BA1E-9FB863A6BC2F}" destId="{2113E638-C906-476D-9D50-E015736F962E}" srcOrd="0" destOrd="0" presId="urn:microsoft.com/office/officeart/2005/8/layout/target1"/>
    <dgm:cxn modelId="{0A390E9F-39AE-4DEA-998A-E6667D55BAE4}" srcId="{053F648A-2361-4F75-B9B3-0EF11718C39E}" destId="{4329DEAE-C342-4844-ACEE-B454D50C0133}" srcOrd="2" destOrd="0" parTransId="{3C3FF579-4B82-483A-AE0B-70D608F51990}" sibTransId="{B16C1F35-E788-4ABF-8DC0-B6DC2D3A66D2}"/>
    <dgm:cxn modelId="{C051560D-910A-41DA-A03E-DD5F33EFBB06}" type="presOf" srcId="{4329DEAE-C342-4844-ACEE-B454D50C0133}" destId="{9D8B16AA-36ED-46CD-8563-2B2F67FAAA73}" srcOrd="0" destOrd="0" presId="urn:microsoft.com/office/officeart/2005/8/layout/target1"/>
    <dgm:cxn modelId="{D99C37F3-111F-41A7-8D62-BACFAA97389E}" type="presParOf" srcId="{320C802F-8EA8-4418-86F8-A94A486DA251}" destId="{6675384D-CD50-43AE-A6C5-FB40E6D774D3}" srcOrd="0" destOrd="0" presId="urn:microsoft.com/office/officeart/2005/8/layout/target1"/>
    <dgm:cxn modelId="{099601F6-B0C3-44D3-8C20-88164D50A258}" type="presParOf" srcId="{320C802F-8EA8-4418-86F8-A94A486DA251}" destId="{492AED20-8030-4744-B57F-AD57E3586824}" srcOrd="1" destOrd="0" presId="urn:microsoft.com/office/officeart/2005/8/layout/target1"/>
    <dgm:cxn modelId="{E70ABB7A-6309-4581-90F5-943CF42876F1}" type="presParOf" srcId="{320C802F-8EA8-4418-86F8-A94A486DA251}" destId="{C8C7F3AD-E1E3-4C9A-BA70-567EC29FD83E}" srcOrd="2" destOrd="0" presId="urn:microsoft.com/office/officeart/2005/8/layout/target1"/>
    <dgm:cxn modelId="{8F4011F8-201A-4500-894D-DCDDC2684750}" type="presParOf" srcId="{320C802F-8EA8-4418-86F8-A94A486DA251}" destId="{BC79D2E4-F039-4638-9C79-FAED3F54C21A}" srcOrd="3" destOrd="0" presId="urn:microsoft.com/office/officeart/2005/8/layout/target1"/>
    <dgm:cxn modelId="{A80E9D53-C515-4D0E-944F-0C861308F3A9}" type="presParOf" srcId="{320C802F-8EA8-4418-86F8-A94A486DA251}" destId="{F956CDF3-AAFD-43A4-B4CE-168F84E7C244}" srcOrd="4" destOrd="0" presId="urn:microsoft.com/office/officeart/2005/8/layout/target1"/>
    <dgm:cxn modelId="{416DC21C-DC8D-43F1-9C1B-DB076A16E784}" type="presParOf" srcId="{320C802F-8EA8-4418-86F8-A94A486DA251}" destId="{2113E638-C906-476D-9D50-E015736F962E}" srcOrd="5" destOrd="0" presId="urn:microsoft.com/office/officeart/2005/8/layout/target1"/>
    <dgm:cxn modelId="{ECAA25C4-DF79-4F29-9D6B-3E4DE16970E0}" type="presParOf" srcId="{320C802F-8EA8-4418-86F8-A94A486DA251}" destId="{51B96201-63F1-446D-B9CD-7185E86F4F7F}" srcOrd="6" destOrd="0" presId="urn:microsoft.com/office/officeart/2005/8/layout/target1"/>
    <dgm:cxn modelId="{34CF557A-377F-40C7-B359-6EE5E1AD53F7}" type="presParOf" srcId="{320C802F-8EA8-4418-86F8-A94A486DA251}" destId="{76BDD545-F219-47CA-B5BF-ECAF3AEAEC25}" srcOrd="7" destOrd="0" presId="urn:microsoft.com/office/officeart/2005/8/layout/target1"/>
    <dgm:cxn modelId="{07857F7F-BAB3-4FAC-8FC9-02D4003596E6}" type="presParOf" srcId="{320C802F-8EA8-4418-86F8-A94A486DA251}" destId="{45E0807D-208D-4085-BF9C-0DFC06166DB6}" srcOrd="8" destOrd="0" presId="urn:microsoft.com/office/officeart/2005/8/layout/target1"/>
    <dgm:cxn modelId="{E45CA725-2EE6-4BCB-ACFE-F824645144E3}" type="presParOf" srcId="{320C802F-8EA8-4418-86F8-A94A486DA251}" destId="{9D8B16AA-36ED-46CD-8563-2B2F67FAAA73}" srcOrd="9" destOrd="0" presId="urn:microsoft.com/office/officeart/2005/8/layout/target1"/>
    <dgm:cxn modelId="{BCFDA3C6-51EB-4EC1-B5C3-D47C2FD24705}" type="presParOf" srcId="{320C802F-8EA8-4418-86F8-A94A486DA251}" destId="{46B0F847-6E69-4360-B1A6-C977306D7566}" srcOrd="10" destOrd="0" presId="urn:microsoft.com/office/officeart/2005/8/layout/target1"/>
    <dgm:cxn modelId="{16D914AC-9B89-4BDD-AFDD-B4C4C80AE3E5}" type="presParOf" srcId="{320C802F-8EA8-4418-86F8-A94A486DA251}" destId="{6AB71916-F481-467E-833B-BA2A41E937E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9A301F-D2BE-488D-BC7A-71028B633521}">
      <dsp:nvSpPr>
        <dsp:cNvPr id="0" name=""/>
        <dsp:cNvSpPr/>
      </dsp:nvSpPr>
      <dsp:spPr>
        <a:xfrm>
          <a:off x="974868" y="0"/>
          <a:ext cx="4336256" cy="43362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896B8-9BDA-419C-B884-66BDFD94E158}">
      <dsp:nvSpPr>
        <dsp:cNvPr id="0" name=""/>
        <dsp:cNvSpPr/>
      </dsp:nvSpPr>
      <dsp:spPr>
        <a:xfrm>
          <a:off x="3142996" y="435954"/>
          <a:ext cx="2818566" cy="10264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44 школы-28 средних, 7 основных, 9-начальных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 внешкольные организации</a:t>
          </a:r>
          <a:endParaRPr lang="ru-RU" sz="1500" kern="1200" dirty="0"/>
        </a:p>
      </dsp:txBody>
      <dsp:txXfrm>
        <a:off x="3142996" y="435954"/>
        <a:ext cx="2818566" cy="1026473"/>
      </dsp:txXfrm>
    </dsp:sp>
    <dsp:sp modelId="{9BF27D66-1F25-457E-936F-B06E6739774F}">
      <dsp:nvSpPr>
        <dsp:cNvPr id="0" name=""/>
        <dsp:cNvSpPr/>
      </dsp:nvSpPr>
      <dsp:spPr>
        <a:xfrm>
          <a:off x="3142996" y="1590736"/>
          <a:ext cx="2818566" cy="10264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11389 учащихся (0-11 класс)</a:t>
          </a:r>
          <a:endParaRPr lang="ru-RU" sz="1500" kern="1200" dirty="0"/>
        </a:p>
      </dsp:txBody>
      <dsp:txXfrm>
        <a:off x="3142996" y="1590736"/>
        <a:ext cx="2818566" cy="1026473"/>
      </dsp:txXfrm>
    </dsp:sp>
    <dsp:sp modelId="{0ABD4928-84B2-4BBD-BDA5-722C23CEF3F9}">
      <dsp:nvSpPr>
        <dsp:cNvPr id="0" name=""/>
        <dsp:cNvSpPr/>
      </dsp:nvSpPr>
      <dsp:spPr>
        <a:xfrm>
          <a:off x="3142996" y="2745519"/>
          <a:ext cx="2818566" cy="10264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1244  педагогов</a:t>
          </a:r>
          <a:endParaRPr lang="ru-RU" sz="1500" kern="1200" dirty="0"/>
        </a:p>
      </dsp:txBody>
      <dsp:txXfrm>
        <a:off x="3142996" y="2745519"/>
        <a:ext cx="2818566" cy="10264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E0807D-208D-4085-BF9C-0DFC06166DB6}">
      <dsp:nvSpPr>
        <dsp:cNvPr id="0" name=""/>
        <dsp:cNvSpPr/>
      </dsp:nvSpPr>
      <dsp:spPr>
        <a:xfrm>
          <a:off x="601220" y="1015999"/>
          <a:ext cx="3048000" cy="304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6CDF3-AAFD-43A4-B4CE-168F84E7C244}">
      <dsp:nvSpPr>
        <dsp:cNvPr id="0" name=""/>
        <dsp:cNvSpPr/>
      </dsp:nvSpPr>
      <dsp:spPr>
        <a:xfrm>
          <a:off x="1210820" y="1625599"/>
          <a:ext cx="1828800" cy="1828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5384D-CD50-43AE-A6C5-FB40E6D774D3}">
      <dsp:nvSpPr>
        <dsp:cNvPr id="0" name=""/>
        <dsp:cNvSpPr/>
      </dsp:nvSpPr>
      <dsp:spPr>
        <a:xfrm>
          <a:off x="1820420" y="2235199"/>
          <a:ext cx="609600" cy="6096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AED20-8030-4744-B57F-AD57E3586824}">
      <dsp:nvSpPr>
        <dsp:cNvPr id="0" name=""/>
        <dsp:cNvSpPr/>
      </dsp:nvSpPr>
      <dsp:spPr>
        <a:xfrm>
          <a:off x="3600876" y="0"/>
          <a:ext cx="2636687" cy="8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Руководитель Ассоциации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0876" y="0"/>
        <a:ext cx="2636687" cy="889000"/>
      </dsp:txXfrm>
    </dsp:sp>
    <dsp:sp modelId="{C8C7F3AD-E1E3-4C9A-BA70-567EC29FD83E}">
      <dsp:nvSpPr>
        <dsp:cNvPr id="0" name=""/>
        <dsp:cNvSpPr/>
      </dsp:nvSpPr>
      <dsp:spPr>
        <a:xfrm>
          <a:off x="3776220" y="444499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9D2E4-F039-4638-9C79-FAED3F54C21A}">
      <dsp:nvSpPr>
        <dsp:cNvPr id="0" name=""/>
        <dsp:cNvSpPr/>
      </dsp:nvSpPr>
      <dsp:spPr>
        <a:xfrm rot="5400000">
          <a:off x="1902462" y="667766"/>
          <a:ext cx="2094991" cy="164947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3E638-C906-476D-9D50-E015736F962E}">
      <dsp:nvSpPr>
        <dsp:cNvPr id="0" name=""/>
        <dsp:cNvSpPr/>
      </dsp:nvSpPr>
      <dsp:spPr>
        <a:xfrm>
          <a:off x="4157220" y="888999"/>
          <a:ext cx="1524000" cy="8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Секретарь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7220" y="888999"/>
        <a:ext cx="1524000" cy="889000"/>
      </dsp:txXfrm>
    </dsp:sp>
    <dsp:sp modelId="{51B96201-63F1-446D-B9CD-7185E86F4F7F}">
      <dsp:nvSpPr>
        <dsp:cNvPr id="0" name=""/>
        <dsp:cNvSpPr/>
      </dsp:nvSpPr>
      <dsp:spPr>
        <a:xfrm>
          <a:off x="3776220" y="1333499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DD545-F219-47CA-B5BF-ECAF3AEAEC25}">
      <dsp:nvSpPr>
        <dsp:cNvPr id="0" name=""/>
        <dsp:cNvSpPr/>
      </dsp:nvSpPr>
      <dsp:spPr>
        <a:xfrm rot="5400000">
          <a:off x="2352144" y="1542897"/>
          <a:ext cx="1632508" cy="121259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B16AA-36ED-46CD-8563-2B2F67FAAA73}">
      <dsp:nvSpPr>
        <dsp:cNvPr id="0" name=""/>
        <dsp:cNvSpPr/>
      </dsp:nvSpPr>
      <dsp:spPr>
        <a:xfrm>
          <a:off x="3948128" y="2320032"/>
          <a:ext cx="3143676" cy="8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Члены Ассоциации-учителя предметники общественно-гуманитарного и естественно-математического циклов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8128" y="2320032"/>
        <a:ext cx="3143676" cy="889000"/>
      </dsp:txXfrm>
    </dsp:sp>
    <dsp:sp modelId="{46B0F847-6E69-4360-B1A6-C977306D7566}">
      <dsp:nvSpPr>
        <dsp:cNvPr id="0" name=""/>
        <dsp:cNvSpPr/>
      </dsp:nvSpPr>
      <dsp:spPr>
        <a:xfrm>
          <a:off x="3776220" y="2222499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71916-F481-467E-833B-BA2A41E937EB}">
      <dsp:nvSpPr>
        <dsp:cNvPr id="0" name=""/>
        <dsp:cNvSpPr/>
      </dsp:nvSpPr>
      <dsp:spPr>
        <a:xfrm rot="5400000">
          <a:off x="2802384" y="2417317"/>
          <a:ext cx="1166367" cy="77571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-315416"/>
            <a:ext cx="7920880" cy="6192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kk-K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kk-KZ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kk-K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Акмолинская область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Бурабайский район</a:t>
            </a:r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рганизация </a:t>
            </a:r>
          </a:p>
          <a:p>
            <a:pPr algn="ctr"/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районных Ассоциаций</a:t>
            </a:r>
          </a:p>
          <a:p>
            <a:pPr algn="ctr"/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учителей-предметников</a:t>
            </a:r>
            <a:endParaRPr lang="kk-KZ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kk-K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Вотинова Е.В.,методист </a:t>
            </a:r>
          </a:p>
          <a:p>
            <a:pPr algn="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ОО Бурабайского района</a:t>
            </a:r>
            <a:endParaRPr lang="kk-KZ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kk-K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1374" cy="12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51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актуального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педагогического опыта 2019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C:\Users\comp\Desktop\Обобщение\ОПП\ОПП\ППО -фото\DSC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33056"/>
            <a:ext cx="3632874" cy="240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7" name="Picture 1" descr="C:\Users\comp\Desktop\ППО\фото 2019 год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600400" cy="4800533"/>
          </a:xfrm>
          <a:prstGeom prst="rect">
            <a:avLst/>
          </a:prstGeom>
          <a:noFill/>
        </p:spPr>
      </p:pic>
      <p:pic>
        <p:nvPicPr>
          <p:cNvPr id="14338" name="Picture 2" descr="C:\Users\comp\Desktop\ППО\фото 2019 год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40768"/>
            <a:ext cx="2736304" cy="252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8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Районный конкурс </a:t>
            </a:r>
            <a:br>
              <a:rPr lang="kk-KZ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«Лучший центр методической поддержки 2019»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comp\Desktop\статьи\фотолучши мц\IMG_20190201_140644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454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Кокшетау оконча(12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914394" cy="87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Районный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надежда 2019»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:\Районный конкурс Пед.надежда\_DSC0231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Кокшетау оконча(12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914394" cy="87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534400" cy="758952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kk-KZ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Досье успехов </a:t>
            </a: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(конкурсы </a:t>
            </a:r>
            <a:r>
              <a:rPr lang="kk-KZ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профессионального мастерства)</a:t>
            </a: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1484784"/>
            <a:ext cx="8503920" cy="511256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kk-KZ" sz="7200" b="1" dirty="0" smtClean="0"/>
          </a:p>
          <a:p>
            <a:pPr>
              <a:buNone/>
            </a:pP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конкурс «Лучшая организация среднего образования»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Гран-При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- школа-гимназия №9 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г.Щучинска</a:t>
            </a:r>
          </a:p>
          <a:p>
            <a:pPr>
              <a:buNone/>
            </a:pPr>
            <a:endParaRPr lang="kk-KZ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Республиканский конкурс “Лучший видеоурок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” -</a:t>
            </a:r>
            <a:r>
              <a:rPr lang="kk-KZ" sz="8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1,3 места</a:t>
            </a:r>
          </a:p>
          <a:p>
            <a:pPr>
              <a:buNone/>
            </a:pPr>
            <a:endParaRPr lang="kk-KZ" sz="80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Областной конкурс </a:t>
            </a: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-“</a:t>
            </a: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Лучший видеоурок” 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8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1,2,3 места</a:t>
            </a:r>
          </a:p>
          <a:p>
            <a:pPr>
              <a:buNone/>
            </a:pPr>
            <a:endParaRPr lang="kk-KZ" sz="80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конкурс “Лучший психолог года”</a:t>
            </a:r>
          </a:p>
          <a:p>
            <a:pPr>
              <a:buNone/>
            </a:pPr>
            <a:r>
              <a:rPr lang="kk-KZ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1 место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 -Лазаренко М.В.,  педагог-психолог  школы-интернта общего типа г.  Щучинска,2 местов в 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Республиканском конкурсе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1374" cy="12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11152" y="188640"/>
            <a:ext cx="7632848" cy="50737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Предполагаемый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 деятельности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Ассоциаций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-Обобщен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педагогический опыт педагогов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Разработаны методические рекомендации, учебно-методические комплексы и пособия.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методические или дидактические пособия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-Педагоги станут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победителями, призерами, лауреатами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конкурсов, олимпиад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Обучающиеся станут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победителями,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конкурсов, олимпиад.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-Педагоги опубликуют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методические материалы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печатных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изданиях, в сети Интернет, в виртуальном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методическом кабинете.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1374" cy="12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476672"/>
            <a:ext cx="8001000" cy="55446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Перспективы  развития:</a:t>
            </a:r>
          </a:p>
          <a:p>
            <a:pPr algn="ctr">
              <a:buNone/>
            </a:pP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2020-2021 учебном году планируем создание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-Ассоциации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молодых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учителей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-Ассоциации директоров школ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-Ассоциации педагогов-психологов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школ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района.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2.Продолжить работу по развитию Ассоциаций и их более эффективной работе.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и конкурсов с целью формирование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рефлексивной культуры педагога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Продолжить приобщать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к исследовательской деятельности 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,посредством работы  районных предметных Ассоциаций.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1374" cy="12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 3"/>
          <p:cNvSpPr/>
          <p:nvPr/>
        </p:nvSpPr>
        <p:spPr>
          <a:xfrm rot="5400000">
            <a:off x="4377560" y="815128"/>
            <a:ext cx="1033532" cy="1508748"/>
          </a:xfrm>
          <a:prstGeom prst="swooshArrow">
            <a:avLst>
              <a:gd name="adj1" fmla="val 35043"/>
              <a:gd name="adj2" fmla="val 313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755576" y="2348880"/>
            <a:ext cx="7416824" cy="371876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t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1403647" y="2358460"/>
            <a:ext cx="64087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FontTx/>
              <a:buChar char="•"/>
              <a:tabLst>
                <a:tab pos="457200" algn="l"/>
              </a:tabLst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Нужно уметь всегда улыбаться</a:t>
            </a: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Нужно уметь делить радости с другими </a:t>
            </a: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самый главный секрет – УЛЫБАЙТЕСЬ. </a:t>
            </a: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тогда мир улыбнется вам в ответ</a:t>
            </a:r>
          </a:p>
        </p:txBody>
      </p:sp>
      <p:pic>
        <p:nvPicPr>
          <p:cNvPr id="11273" name="Picture 4" descr="http://www.nachalka.com/sites/default/files/img/smi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29013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7821488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Система образования 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Бурабайского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1374" cy="12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475656" y="1772816"/>
          <a:ext cx="6936432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056784" cy="1143000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Квалификационный уровень  педагогов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580112" y="2276872"/>
            <a:ext cx="3168352" cy="40324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Педагог-мастер- 6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(ШГ№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г.Щучинска, </a:t>
            </a:r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Зеленоборская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Ш/Г (2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Ш\Л №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г.Щучинска ,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ШГ№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г.Щучинска)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Педагог-исследователь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-127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Педагог-эксперт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-246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Педагог-модератор-146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525, из них % с категорией мастер, исследователь,эксперт-27%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с категориями-50%.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1374" cy="12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comp\Desktop\статьи\фотолучши мц\IMG_20190201_111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55730"/>
            <a:ext cx="3672408" cy="2163539"/>
          </a:xfrm>
          <a:prstGeom prst="rect">
            <a:avLst/>
          </a:prstGeom>
          <a:noFill/>
        </p:spPr>
      </p:pic>
      <p:pic>
        <p:nvPicPr>
          <p:cNvPr id="1028" name="Picture 4" descr="C:\Users\comp\Desktop\статьи\фотолучши мц\IMG_20190201_124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4642734" cy="2389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3789040"/>
            <a:ext cx="8424935" cy="8447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000" dirty="0" smtClean="0"/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профессионального общения педагогов, повышения профессиональной компетентности педагогов, распространения передового педагогического опыта, выявления и поиска путей решения актуальных педагогических проблем, позитивное решение которых будет способствовать развитию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системы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Бурабайского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района. </a:t>
            </a:r>
          </a:p>
          <a:p>
            <a:pPr algn="just"/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Выявление актуальных педагогических проблем и поиск их решения. 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Информационное взаимообогащение в ходе проведения встреч, семинаров,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мастер-классов, конференций, фестивалей, выставок 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других форм профессионального общения членов Ассоциации.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подготовке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проведении различного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уровня мероприятий педагогического сообщества.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активного привлечения учителей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обсуждению, экспертизе реализуемых проектов 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успешного обмена и распространения опыта работы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2492896"/>
            <a:ext cx="936104" cy="679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1955463"/>
            <a:ext cx="936104" cy="679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128" y="3469552"/>
            <a:ext cx="936104" cy="679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52320" y="2462914"/>
            <a:ext cx="936104" cy="679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829326" cy="7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34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260648"/>
            <a:ext cx="8424935" cy="8447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3212976"/>
            <a:ext cx="936104" cy="679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2204864"/>
            <a:ext cx="936104" cy="679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4702580"/>
            <a:ext cx="936104" cy="679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1374" cy="12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619672" y="332656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Ассоциации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908720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-Повышение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уровня учителей.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-Экспертная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УМК,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материалов 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-Содействие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профессиональной поддержке молодых специалистов.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-Выявление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распространение эффективных инновационных практик.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-Содействие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проведении исследовательской и аналитической деятельности в области образования.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-Привлечение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к взаимному обмену учебно-методическими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материалами, обобщению и распространению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педагогического опыта.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Содействие в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организации и проведении профессиональных конкурсов и смотров, научно-практических мероприятий (выставок, презентаций, фестивалей, форумов, круглых столов, встреч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0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907704" y="548680"/>
            <a:ext cx="6400800" cy="753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Ассоциации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1374" cy="12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187624" y="1556792"/>
          <a:ext cx="7092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7164288" cy="1143000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Семинары-практикумы, мастер-классы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1374" cy="12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comp\Desktop\статьи\фото\фото\WhatsApp Image 2020-03-16 at 10.04.17 (19)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2880320" cy="3840426"/>
          </a:xfrm>
          <a:prstGeom prst="rect">
            <a:avLst/>
          </a:prstGeom>
          <a:noFill/>
        </p:spPr>
      </p:pic>
      <p:pic>
        <p:nvPicPr>
          <p:cNvPr id="2051" name="Picture 3" descr="C:\Users\comp\Desktop\статьи\фото семнара шг8\фото\IMG-20181129-WA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556792"/>
            <a:ext cx="4194820" cy="2361619"/>
          </a:xfrm>
          <a:prstGeom prst="rect">
            <a:avLst/>
          </a:prstGeom>
          <a:noFill/>
        </p:spPr>
      </p:pic>
      <p:pic>
        <p:nvPicPr>
          <p:cNvPr id="2052" name="Picture 4" descr="C:\Users\comp\Desktop\статьи\фото семнара шг8\фото\IMG_20181129_115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8036" y="4221088"/>
            <a:ext cx="3120347" cy="2340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332656"/>
            <a:ext cx="8503920" cy="60486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Смотры, конкурсы, фестивали</a:t>
            </a:r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Конкурсы профессионального мастерства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Үздік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педагог»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«Лучший психолог года»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«Лучшая организация среднего образования»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«Педагогическая надежда»</a:t>
            </a:r>
          </a:p>
          <a:p>
            <a:pPr>
              <a:buNone/>
            </a:pPr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«Лучший учитель казахскогого языка»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«Лучший центр методической поддержки»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«Современный воспитатель»</a:t>
            </a:r>
          </a:p>
          <a:p>
            <a:pPr>
              <a:buNone/>
            </a:pPr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«Баттл для учителей </a:t>
            </a:r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ОГЦ и ЕМЦ»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4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1374" cy="12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0880" cy="114300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Заочные методические конкурсы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Конкурс «Лучшая авторская программа» 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Реализация проекта «Передаем свой опыт коллегам»</a:t>
            </a:r>
          </a:p>
          <a:p>
            <a:pPr>
              <a:buNone/>
            </a:pP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Конкурс эссе«Полиглот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среди молодых педагогов со стажем до 3-х лет </a:t>
            </a:r>
          </a:p>
          <a:p>
            <a:pPr>
              <a:buNone/>
            </a:pPr>
            <a:endParaRPr lang="kk-KZ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Районной дистанционной конкурс “Лучший видеурок”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окшетау оконча(1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1374" cy="12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677</TotalTime>
  <Words>580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Квалификационный уровень  педагогов</vt:lpstr>
      <vt:lpstr>Слайд 4</vt:lpstr>
      <vt:lpstr>Слайд 5</vt:lpstr>
      <vt:lpstr>Слайд 6</vt:lpstr>
      <vt:lpstr>Семинары-практикумы, мастер-классы</vt:lpstr>
      <vt:lpstr>Слайд 8</vt:lpstr>
      <vt:lpstr>Заочные методические конкурсы</vt:lpstr>
      <vt:lpstr>Обобщение актуального педагогического опыта 2019 год</vt:lpstr>
      <vt:lpstr>Районный конкурс  «Лучший центр методической поддержки 2019» </vt:lpstr>
      <vt:lpstr>Районный конкурс  «Педагогическая надежда 2019»</vt:lpstr>
      <vt:lpstr>Досье успехов  (конкурсы профессионального мастерства) 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Atenov-pc</dc:creator>
  <cp:lastModifiedBy>comp</cp:lastModifiedBy>
  <cp:revision>116</cp:revision>
  <cp:lastPrinted>2019-10-30T15:22:21Z</cp:lastPrinted>
  <dcterms:created xsi:type="dcterms:W3CDTF">2018-04-06T04:53:25Z</dcterms:created>
  <dcterms:modified xsi:type="dcterms:W3CDTF">2020-05-12T08:47:59Z</dcterms:modified>
</cp:coreProperties>
</file>