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69" r:id="rId3"/>
    <p:sldId id="257" r:id="rId4"/>
    <p:sldId id="258" r:id="rId5"/>
    <p:sldId id="283" r:id="rId6"/>
    <p:sldId id="259" r:id="rId7"/>
    <p:sldId id="278" r:id="rId8"/>
    <p:sldId id="260" r:id="rId9"/>
    <p:sldId id="281" r:id="rId10"/>
    <p:sldId id="282" r:id="rId11"/>
    <p:sldId id="261" r:id="rId12"/>
    <p:sldId id="262" r:id="rId13"/>
    <p:sldId id="263" r:id="rId14"/>
    <p:sldId id="264" r:id="rId15"/>
    <p:sldId id="265" r:id="rId16"/>
    <p:sldId id="270" r:id="rId17"/>
    <p:sldId id="280" r:id="rId18"/>
    <p:sldId id="272" r:id="rId19"/>
    <p:sldId id="273" r:id="rId20"/>
    <p:sldId id="284" r:id="rId21"/>
    <p:sldId id="285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7" autoAdjust="0"/>
    <p:restoredTop sz="94660"/>
  </p:normalViewPr>
  <p:slideViewPr>
    <p:cSldViewPr>
      <p:cViewPr>
        <p:scale>
          <a:sx n="60" d="100"/>
          <a:sy n="60" d="100"/>
        </p:scale>
        <p:origin x="-169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Office%20Excel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Office%20Excel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cked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Лист1!$B$2:$G$2</c:f>
              <c:strCache>
                <c:ptCount val="6"/>
                <c:pt idx="0">
                  <c:v>Мұғалімдер саны</c:v>
                </c:pt>
                <c:pt idx="2">
                  <c:v>жоғары </c:v>
                </c:pt>
                <c:pt idx="3">
                  <c:v>бірінші</c:v>
                </c:pt>
                <c:pt idx="4">
                  <c:v>жаңартылған о.б.</c:v>
                </c:pt>
                <c:pt idx="5">
                  <c:v>деңгейлік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14</c:v>
                </c:pt>
                <c:pt idx="2">
                  <c:v>9</c:v>
                </c:pt>
                <c:pt idx="3">
                  <c:v>5</c:v>
                </c:pt>
                <c:pt idx="4">
                  <c:v>14</c:v>
                </c:pt>
                <c:pt idx="5">
                  <c:v>9</c:v>
                </c:pt>
              </c:numCache>
            </c:numRef>
          </c:val>
        </c:ser>
        <c:marker val="1"/>
        <c:axId val="65332736"/>
        <c:axId val="65334272"/>
      </c:lineChart>
      <c:catAx>
        <c:axId val="653327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5334272"/>
        <c:crosses val="autoZero"/>
        <c:auto val="1"/>
        <c:lblAlgn val="ctr"/>
        <c:lblOffset val="100"/>
      </c:catAx>
      <c:valAx>
        <c:axId val="65334272"/>
        <c:scaling>
          <c:orientation val="minMax"/>
        </c:scaling>
        <c:axPos val="l"/>
        <c:majorGridlines/>
        <c:numFmt formatCode="General" sourceLinked="1"/>
        <c:tickLblPos val="nextTo"/>
        <c:crossAx val="65332736"/>
        <c:crosses val="autoZero"/>
        <c:crossBetween val="between"/>
      </c:valAx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</c:chart>
  <c:txPr>
    <a:bodyPr/>
    <a:lstStyle/>
    <a:p>
      <a:pPr>
        <a:defRPr sz="1400" b="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Адыр НМ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val>
            <c:numRef>
              <c:f>Лист1!$C$2:$F$2</c:f>
              <c:numCache>
                <c:formatCode>0%</c:formatCode>
                <c:ptCount val="4"/>
                <c:pt idx="1">
                  <c:v>0.29000000000000031</c:v>
                </c:pt>
                <c:pt idx="2">
                  <c:v>0.36000000000000032</c:v>
                </c:pt>
                <c:pt idx="3">
                  <c:v>0.41000000000000031</c:v>
                </c:pt>
              </c:numCache>
            </c:numRef>
          </c:val>
        </c:ser>
        <c:ser>
          <c:idx val="1"/>
          <c:order val="1"/>
          <c:tx>
            <c:strRef>
              <c:f>Лист1!$B$3</c:f>
              <c:strCache>
                <c:ptCount val="1"/>
                <c:pt idx="0">
                  <c:v>Сепе ОМ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val>
            <c:numRef>
              <c:f>Лист1!$C$3:$F$3</c:f>
              <c:numCache>
                <c:formatCode>0%</c:formatCode>
                <c:ptCount val="4"/>
                <c:pt idx="1">
                  <c:v>0.42000000000000032</c:v>
                </c:pt>
                <c:pt idx="2">
                  <c:v>0.54</c:v>
                </c:pt>
                <c:pt idx="3">
                  <c:v>0.56999999999999995</c:v>
                </c:pt>
              </c:numCache>
            </c:numRef>
          </c:val>
        </c:ser>
        <c:ser>
          <c:idx val="2"/>
          <c:order val="2"/>
          <c:tx>
            <c:strRef>
              <c:f>Лист1!$B$4</c:f>
              <c:strCache>
                <c:ptCount val="1"/>
                <c:pt idx="0">
                  <c:v>Есенгельды ОМ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val>
            <c:numRef>
              <c:f>Лист1!$C$4:$F$4</c:f>
              <c:numCache>
                <c:formatCode>0%</c:formatCode>
                <c:ptCount val="4"/>
                <c:pt idx="1">
                  <c:v>0.4</c:v>
                </c:pt>
                <c:pt idx="2">
                  <c:v>0.46</c:v>
                </c:pt>
                <c:pt idx="3">
                  <c:v>0.51</c:v>
                </c:pt>
              </c:numCache>
            </c:numRef>
          </c:val>
        </c:ser>
        <c:shape val="cylinder"/>
        <c:axId val="66853504"/>
        <c:axId val="66871680"/>
        <c:axId val="0"/>
      </c:bar3DChart>
      <c:catAx>
        <c:axId val="66853504"/>
        <c:scaling>
          <c:orientation val="minMax"/>
        </c:scaling>
        <c:axPos val="b"/>
        <c:tickLblPos val="nextTo"/>
        <c:crossAx val="66871680"/>
        <c:crosses val="autoZero"/>
        <c:auto val="1"/>
        <c:lblAlgn val="ctr"/>
        <c:lblOffset val="100"/>
      </c:catAx>
      <c:valAx>
        <c:axId val="66871680"/>
        <c:scaling>
          <c:orientation val="minMax"/>
        </c:scaling>
        <c:axPos val="l"/>
        <c:majorGridlines/>
        <c:numFmt formatCode="General" sourceLinked="1"/>
        <c:tickLblPos val="nextTo"/>
        <c:crossAx val="668535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>
              <a:solidFill>
                <a:srgbClr val="002060"/>
              </a:solidFill>
              <a:latin typeface="+mn-lt"/>
            </a:defRPr>
          </a:pPr>
          <a:endParaRPr lang="ru-RU"/>
        </a:p>
      </c:txPr>
    </c:legend>
    <c:plotVisOnly val="1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F6802-79F2-4FA3-8C5A-BE7C2DD8BAD3}" type="doc">
      <dgm:prSet loTypeId="urn:microsoft.com/office/officeart/2005/8/layout/cycle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C44F505-DC6C-4626-B17A-3B51C500E17C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4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Тірек</a:t>
          </a:r>
          <a:r>
            <a:rPr lang="kk-KZ" sz="4000" b="1" baseline="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 орталығының мақсаты</a:t>
          </a:r>
          <a:endParaRPr lang="ru-RU" sz="40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5B0290-55FF-48AE-942E-DDF843B1EDD4}" type="parTrans" cxnId="{ABE6AB15-EAA6-47F0-A1BF-BF4D0B83CA39}">
      <dgm:prSet/>
      <dgm:spPr/>
      <dgm:t>
        <a:bodyPr/>
        <a:lstStyle/>
        <a:p>
          <a:endParaRPr lang="ru-RU"/>
        </a:p>
      </dgm:t>
    </dgm:pt>
    <dgm:pt modelId="{2B8AD1F7-B347-4A07-9464-4C861B94541F}" type="sibTrans" cxnId="{ABE6AB15-EAA6-47F0-A1BF-BF4D0B83CA39}">
      <dgm:prSet/>
      <dgm:spPr/>
      <dgm:t>
        <a:bodyPr/>
        <a:lstStyle/>
        <a:p>
          <a:endParaRPr lang="ru-RU"/>
        </a:p>
      </dgm:t>
    </dgm:pt>
    <dgm:pt modelId="{25383F02-DB46-4686-960C-89CE1B6F0D4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Ауыл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мектептерінің 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даму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мәселесі бойынша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зерттеу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оқушылардың білім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деңгейін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көтеру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0710FBE-48D1-4F0A-94B9-EC696098C1DC}" type="parTrans" cxnId="{D87A00C8-AF81-47C1-97A1-8FF8D38394F2}">
      <dgm:prSet/>
      <dgm:spPr/>
      <dgm:t>
        <a:bodyPr/>
        <a:lstStyle/>
        <a:p>
          <a:endParaRPr lang="ru-RU"/>
        </a:p>
      </dgm:t>
    </dgm:pt>
    <dgm:pt modelId="{1B76D809-097C-4670-8974-AB42908256E2}" type="sibTrans" cxnId="{D87A00C8-AF81-47C1-97A1-8FF8D38394F2}">
      <dgm:prSet/>
      <dgm:spPr/>
      <dgm:t>
        <a:bodyPr/>
        <a:lstStyle/>
        <a:p>
          <a:endParaRPr lang="ru-RU"/>
        </a:p>
      </dgm:t>
    </dgm:pt>
    <dgm:pt modelId="{88CB7714-299C-482E-A083-55198496E16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Тірек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орталығы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мен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магниттік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мектептердің ғылыми-әдістемелік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қызметтерін ұйымдастыру</a:t>
          </a:r>
          <a:endParaRPr lang="ru-RU" sz="2000" dirty="0"/>
        </a:p>
      </dgm:t>
    </dgm:pt>
    <dgm:pt modelId="{8D3C743C-2E37-4883-81C1-96B22073938E}" type="parTrans" cxnId="{AC4F059A-B9D0-4F15-8EC8-58C89A022A38}">
      <dgm:prSet/>
      <dgm:spPr/>
      <dgm:t>
        <a:bodyPr/>
        <a:lstStyle/>
        <a:p>
          <a:endParaRPr lang="ru-RU"/>
        </a:p>
      </dgm:t>
    </dgm:pt>
    <dgm:pt modelId="{6EE1611D-0A8B-48E6-929D-1B92EC7AC140}" type="sibTrans" cxnId="{AC4F059A-B9D0-4F15-8EC8-58C89A022A38}">
      <dgm:prSet/>
      <dgm:spPr/>
      <dgm:t>
        <a:bodyPr/>
        <a:lstStyle/>
        <a:p>
          <a:endParaRPr lang="ru-RU"/>
        </a:p>
      </dgm:t>
    </dgm:pt>
    <dgm:pt modelId="{FC7523AC-B594-42C0-A399-21BE4D2DF13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Магниттік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мектеп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мұғалімдерінің кәсіби деңгейлерін 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тірек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орталығы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арқылы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жетілдіру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көмек көрсету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FB26147-495C-4E7A-87A3-6B56ABA7C139}" type="parTrans" cxnId="{A91E09C1-4184-4FF6-80FE-FAA344B560A8}">
      <dgm:prSet/>
      <dgm:spPr/>
      <dgm:t>
        <a:bodyPr/>
        <a:lstStyle/>
        <a:p>
          <a:endParaRPr lang="ru-RU"/>
        </a:p>
      </dgm:t>
    </dgm:pt>
    <dgm:pt modelId="{47CCC1FB-CDAB-471E-81ED-42B40953880F}" type="sibTrans" cxnId="{A91E09C1-4184-4FF6-80FE-FAA344B560A8}">
      <dgm:prSet/>
      <dgm:spPr/>
      <dgm:t>
        <a:bodyPr/>
        <a:lstStyle/>
        <a:p>
          <a:endParaRPr lang="ru-RU"/>
        </a:p>
      </dgm:t>
    </dgm:pt>
    <dgm:pt modelId="{6E778723-0367-434F-97C4-658874370BFF}" type="pres">
      <dgm:prSet presAssocID="{6FAF6802-79F2-4FA3-8C5A-BE7C2DD8BA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C4710A-00C4-4E36-A4FC-30E5B3527DC3}" type="pres">
      <dgm:prSet presAssocID="{6FAF6802-79F2-4FA3-8C5A-BE7C2DD8BAD3}" presName="cycle" presStyleCnt="0"/>
      <dgm:spPr/>
    </dgm:pt>
    <dgm:pt modelId="{EAF08B79-A7FB-438C-9F44-9D35CA541D66}" type="pres">
      <dgm:prSet presAssocID="{0C44F505-DC6C-4626-B17A-3B51C500E17C}" presName="nodeFirstNode" presStyleLbl="node1" presStyleIdx="0" presStyleCnt="4" custScaleX="165818" custScaleY="65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0CF3C-4409-4E26-AC0F-D16953FAA2EC}" type="pres">
      <dgm:prSet presAssocID="{2B8AD1F7-B347-4A07-9464-4C861B94541F}" presName="sibTransFirstNode" presStyleLbl="bgShp" presStyleIdx="0" presStyleCnt="1" custLinFactNeighborX="1064" custLinFactNeighborY="6383"/>
      <dgm:spPr/>
      <dgm:t>
        <a:bodyPr/>
        <a:lstStyle/>
        <a:p>
          <a:endParaRPr lang="ru-RU"/>
        </a:p>
      </dgm:t>
    </dgm:pt>
    <dgm:pt modelId="{D2AB9D21-A361-4EAD-AFFC-AA4F91C90280}" type="pres">
      <dgm:prSet presAssocID="{88CB7714-299C-482E-A083-55198496E16F}" presName="nodeFollowingNodes" presStyleLbl="node1" presStyleIdx="1" presStyleCnt="4" custScaleX="89174" custScaleY="96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965D9-8933-4D6C-8056-469AF5EB8F18}" type="pres">
      <dgm:prSet presAssocID="{FC7523AC-B594-42C0-A399-21BE4D2DF131}" presName="nodeFollowingNodes" presStyleLbl="node1" presStyleIdx="2" presStyleCnt="4" custScaleX="103385" custScaleY="96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C100E-3BAE-4AB2-88A3-EF0CDE45FB94}" type="pres">
      <dgm:prSet presAssocID="{25383F02-DB46-4686-960C-89CE1B6F0D48}" presName="nodeFollowingNodes" presStyleLbl="node1" presStyleIdx="3" presStyleCnt="4" custScaleX="85949" custScaleY="97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7A00C8-AF81-47C1-97A1-8FF8D38394F2}" srcId="{6FAF6802-79F2-4FA3-8C5A-BE7C2DD8BAD3}" destId="{25383F02-DB46-4686-960C-89CE1B6F0D48}" srcOrd="3" destOrd="0" parTransId="{B0710FBE-48D1-4F0A-94B9-EC696098C1DC}" sibTransId="{1B76D809-097C-4670-8974-AB42908256E2}"/>
    <dgm:cxn modelId="{6BE6F05E-69B1-4B61-925A-D7D3E3EB05AC}" type="presOf" srcId="{0C44F505-DC6C-4626-B17A-3B51C500E17C}" destId="{EAF08B79-A7FB-438C-9F44-9D35CA541D66}" srcOrd="0" destOrd="0" presId="urn:microsoft.com/office/officeart/2005/8/layout/cycle3"/>
    <dgm:cxn modelId="{F6D6D7F0-47B6-4C7C-AF3B-203918BD0B07}" type="presOf" srcId="{FC7523AC-B594-42C0-A399-21BE4D2DF131}" destId="{615965D9-8933-4D6C-8056-469AF5EB8F18}" srcOrd="0" destOrd="0" presId="urn:microsoft.com/office/officeart/2005/8/layout/cycle3"/>
    <dgm:cxn modelId="{AC4F059A-B9D0-4F15-8EC8-58C89A022A38}" srcId="{6FAF6802-79F2-4FA3-8C5A-BE7C2DD8BAD3}" destId="{88CB7714-299C-482E-A083-55198496E16F}" srcOrd="1" destOrd="0" parTransId="{8D3C743C-2E37-4883-81C1-96B22073938E}" sibTransId="{6EE1611D-0A8B-48E6-929D-1B92EC7AC140}"/>
    <dgm:cxn modelId="{31694DB7-1F7B-42B4-90D8-FB824D1214CC}" type="presOf" srcId="{25383F02-DB46-4686-960C-89CE1B6F0D48}" destId="{52FC100E-3BAE-4AB2-88A3-EF0CDE45FB94}" srcOrd="0" destOrd="0" presId="urn:microsoft.com/office/officeart/2005/8/layout/cycle3"/>
    <dgm:cxn modelId="{A91E09C1-4184-4FF6-80FE-FAA344B560A8}" srcId="{6FAF6802-79F2-4FA3-8C5A-BE7C2DD8BAD3}" destId="{FC7523AC-B594-42C0-A399-21BE4D2DF131}" srcOrd="2" destOrd="0" parTransId="{6FB26147-495C-4E7A-87A3-6B56ABA7C139}" sibTransId="{47CCC1FB-CDAB-471E-81ED-42B40953880F}"/>
    <dgm:cxn modelId="{CF8A6EEF-B5FC-4B09-A19A-C18B3F44DD64}" type="presOf" srcId="{2B8AD1F7-B347-4A07-9464-4C861B94541F}" destId="{EA10CF3C-4409-4E26-AC0F-D16953FAA2EC}" srcOrd="0" destOrd="0" presId="urn:microsoft.com/office/officeart/2005/8/layout/cycle3"/>
    <dgm:cxn modelId="{C3789C51-E7DD-40ED-B215-CA3D9B3B63BA}" type="presOf" srcId="{88CB7714-299C-482E-A083-55198496E16F}" destId="{D2AB9D21-A361-4EAD-AFFC-AA4F91C90280}" srcOrd="0" destOrd="0" presId="urn:microsoft.com/office/officeart/2005/8/layout/cycle3"/>
    <dgm:cxn modelId="{13927E18-BDFA-4CA3-8C1F-7028C7622570}" type="presOf" srcId="{6FAF6802-79F2-4FA3-8C5A-BE7C2DD8BAD3}" destId="{6E778723-0367-434F-97C4-658874370BFF}" srcOrd="0" destOrd="0" presId="urn:microsoft.com/office/officeart/2005/8/layout/cycle3"/>
    <dgm:cxn modelId="{ABE6AB15-EAA6-47F0-A1BF-BF4D0B83CA39}" srcId="{6FAF6802-79F2-4FA3-8C5A-BE7C2DD8BAD3}" destId="{0C44F505-DC6C-4626-B17A-3B51C500E17C}" srcOrd="0" destOrd="0" parTransId="{975B0290-55FF-48AE-942E-DDF843B1EDD4}" sibTransId="{2B8AD1F7-B347-4A07-9464-4C861B94541F}"/>
    <dgm:cxn modelId="{43F4B68F-1737-4267-BA00-721851413B7D}" type="presParOf" srcId="{6E778723-0367-434F-97C4-658874370BFF}" destId="{D1C4710A-00C4-4E36-A4FC-30E5B3527DC3}" srcOrd="0" destOrd="0" presId="urn:microsoft.com/office/officeart/2005/8/layout/cycle3"/>
    <dgm:cxn modelId="{43E0DCF4-E01E-44D1-B387-FEF892426366}" type="presParOf" srcId="{D1C4710A-00C4-4E36-A4FC-30E5B3527DC3}" destId="{EAF08B79-A7FB-438C-9F44-9D35CA541D66}" srcOrd="0" destOrd="0" presId="urn:microsoft.com/office/officeart/2005/8/layout/cycle3"/>
    <dgm:cxn modelId="{E8964C35-420B-40F0-85DE-91EF0C17249A}" type="presParOf" srcId="{D1C4710A-00C4-4E36-A4FC-30E5B3527DC3}" destId="{EA10CF3C-4409-4E26-AC0F-D16953FAA2EC}" srcOrd="1" destOrd="0" presId="urn:microsoft.com/office/officeart/2005/8/layout/cycle3"/>
    <dgm:cxn modelId="{10CD4117-F398-4439-B959-4F8FD5D2FACD}" type="presParOf" srcId="{D1C4710A-00C4-4E36-A4FC-30E5B3527DC3}" destId="{D2AB9D21-A361-4EAD-AFFC-AA4F91C90280}" srcOrd="2" destOrd="0" presId="urn:microsoft.com/office/officeart/2005/8/layout/cycle3"/>
    <dgm:cxn modelId="{EE5CD8AD-96FF-4A03-8DBE-F095EE88EE28}" type="presParOf" srcId="{D1C4710A-00C4-4E36-A4FC-30E5B3527DC3}" destId="{615965D9-8933-4D6C-8056-469AF5EB8F18}" srcOrd="3" destOrd="0" presId="urn:microsoft.com/office/officeart/2005/8/layout/cycle3"/>
    <dgm:cxn modelId="{03BCE182-607D-4F82-B13C-D237A7FFB653}" type="presParOf" srcId="{D1C4710A-00C4-4E36-A4FC-30E5B3527DC3}" destId="{52FC100E-3BAE-4AB2-88A3-EF0CDE45FB94}" srcOrd="4" destOrd="0" presId="urn:microsoft.com/office/officeart/2005/8/layout/cycle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E943B1-07F5-4792-8347-0C6C753E43D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502365-3AFF-43ED-BBAB-A6C67971DDE4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b="1" dirty="0" smtClean="0"/>
            <a:t>Негізгі бағыттар</a:t>
          </a:r>
          <a:endParaRPr lang="ru-RU" b="1" dirty="0"/>
        </a:p>
      </dgm:t>
    </dgm:pt>
    <dgm:pt modelId="{3DCEB530-B32A-4505-ACC5-DFDD2A2ED7F9}" type="parTrans" cxnId="{6E626D35-A36B-4E39-8050-DB23EEC874F1}">
      <dgm:prSet/>
      <dgm:spPr/>
      <dgm:t>
        <a:bodyPr/>
        <a:lstStyle/>
        <a:p>
          <a:endParaRPr lang="ru-RU"/>
        </a:p>
      </dgm:t>
    </dgm:pt>
    <dgm:pt modelId="{B8B51D59-4444-4A7E-815B-ACD6291EB953}" type="sibTrans" cxnId="{6E626D35-A36B-4E39-8050-DB23EEC874F1}">
      <dgm:prSet/>
      <dgm:spPr/>
      <dgm:t>
        <a:bodyPr/>
        <a:lstStyle/>
        <a:p>
          <a:endParaRPr lang="ru-RU"/>
        </a:p>
      </dgm:t>
    </dgm:pt>
    <dgm:pt modelId="{4802C042-E8A4-4DDF-9104-0D3D7282D5D6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600" b="1" dirty="0" smtClean="0">
              <a:solidFill>
                <a:schemeClr val="tx1"/>
              </a:solidFill>
            </a:rPr>
            <a:t>Сабақ</a:t>
          </a:r>
          <a:endParaRPr lang="ru-RU" sz="1600" b="1" dirty="0">
            <a:solidFill>
              <a:schemeClr val="tx1"/>
            </a:solidFill>
          </a:endParaRPr>
        </a:p>
      </dgm:t>
    </dgm:pt>
    <dgm:pt modelId="{60EE9BF4-4CC8-47AB-896C-BD1402BD8308}" type="parTrans" cxnId="{FD8292E6-2907-4FB8-A834-942F1E4AC2C5}">
      <dgm:prSet/>
      <dgm:spPr/>
      <dgm:t>
        <a:bodyPr/>
        <a:lstStyle/>
        <a:p>
          <a:endParaRPr lang="ru-RU"/>
        </a:p>
      </dgm:t>
    </dgm:pt>
    <dgm:pt modelId="{D4B210E1-3BE1-4BD4-930C-8CF613429DB3}" type="sibTrans" cxnId="{FD8292E6-2907-4FB8-A834-942F1E4AC2C5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2BACB80F-5A33-4D5F-ADF4-3DDD962DD960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600" b="1" dirty="0" smtClean="0">
              <a:solidFill>
                <a:schemeClr val="tx1"/>
              </a:solidFill>
            </a:rPr>
            <a:t>Сабақтан тыс іс</a:t>
          </a:r>
          <a:r>
            <a:rPr lang="en-US" sz="1600" b="1" dirty="0" smtClean="0">
              <a:solidFill>
                <a:schemeClr val="tx1"/>
              </a:solidFill>
            </a:rPr>
            <a:t>-</a:t>
          </a:r>
          <a:r>
            <a:rPr lang="kk-KZ" sz="1600" b="1" dirty="0" smtClean="0">
              <a:solidFill>
                <a:schemeClr val="tx1"/>
              </a:solidFill>
            </a:rPr>
            <a:t> шаралар</a:t>
          </a:r>
          <a:endParaRPr lang="ru-RU" sz="1600" b="1" dirty="0">
            <a:solidFill>
              <a:schemeClr val="tx1"/>
            </a:solidFill>
          </a:endParaRPr>
        </a:p>
      </dgm:t>
    </dgm:pt>
    <dgm:pt modelId="{4AA3DD82-3B70-4A66-8F45-76890C55EC8E}" type="parTrans" cxnId="{6052F25E-456C-45B4-933E-B876FB0A332F}">
      <dgm:prSet/>
      <dgm:spPr/>
      <dgm:t>
        <a:bodyPr/>
        <a:lstStyle/>
        <a:p>
          <a:endParaRPr lang="ru-RU"/>
        </a:p>
      </dgm:t>
    </dgm:pt>
    <dgm:pt modelId="{764C6E0A-FD58-4124-9C71-70E2678485A5}" type="sibTrans" cxnId="{6052F25E-456C-45B4-933E-B876FB0A332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73DA2081-F704-4016-B7BC-F49B652C747B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600" b="1" dirty="0" smtClean="0">
              <a:solidFill>
                <a:schemeClr val="tx1"/>
              </a:solidFill>
            </a:rPr>
            <a:t>Сессия аралығындағы жұмыс</a:t>
          </a:r>
          <a:endParaRPr lang="ru-RU" sz="1600" b="1" dirty="0">
            <a:solidFill>
              <a:schemeClr val="tx1"/>
            </a:solidFill>
          </a:endParaRPr>
        </a:p>
      </dgm:t>
    </dgm:pt>
    <dgm:pt modelId="{C5F897E7-E616-4949-A60B-C5A685A1B52F}" type="parTrans" cxnId="{DBB6D311-2842-4EFF-BD9A-BD0665FAC79D}">
      <dgm:prSet/>
      <dgm:spPr/>
      <dgm:t>
        <a:bodyPr/>
        <a:lstStyle/>
        <a:p>
          <a:endParaRPr lang="ru-RU"/>
        </a:p>
      </dgm:t>
    </dgm:pt>
    <dgm:pt modelId="{017EAFE9-CEAB-4640-B39A-782E3FD7DA5E}" type="sibTrans" cxnId="{DBB6D311-2842-4EFF-BD9A-BD0665FAC79D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CBB045B-6137-4270-A5F7-8B588D7A33A9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600" b="1" dirty="0" smtClean="0">
              <a:solidFill>
                <a:schemeClr val="tx1"/>
              </a:solidFill>
            </a:rPr>
            <a:t>Сыныптан тыс іс шаралар</a:t>
          </a:r>
          <a:endParaRPr lang="ru-RU" sz="1600" b="1" dirty="0">
            <a:solidFill>
              <a:schemeClr val="tx1"/>
            </a:solidFill>
          </a:endParaRPr>
        </a:p>
      </dgm:t>
    </dgm:pt>
    <dgm:pt modelId="{609D80F6-2B8C-4660-AB88-68992E5834C2}" type="parTrans" cxnId="{5B370FB6-C24F-4BA0-B92C-36AE61F28006}">
      <dgm:prSet/>
      <dgm:spPr/>
      <dgm:t>
        <a:bodyPr/>
        <a:lstStyle/>
        <a:p>
          <a:endParaRPr lang="ru-RU"/>
        </a:p>
      </dgm:t>
    </dgm:pt>
    <dgm:pt modelId="{87F7543A-9A80-4B52-A2F2-225014EDF132}" type="sibTrans" cxnId="{5B370FB6-C24F-4BA0-B92C-36AE61F28006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5DD960B-1F73-4149-9C66-15FF259B2F87}" type="pres">
      <dgm:prSet presAssocID="{38E943B1-07F5-4792-8347-0C6C753E43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EF712E-04B1-49ED-8DD3-4F89CF69015F}" type="pres">
      <dgm:prSet presAssocID="{77502365-3AFF-43ED-BBAB-A6C67971DDE4}" presName="centerShape" presStyleLbl="node0" presStyleIdx="0" presStyleCnt="1" custScaleX="141177" custScaleY="99414" custLinFactNeighborX="-485" custLinFactNeighborY="-277"/>
      <dgm:spPr/>
      <dgm:t>
        <a:bodyPr/>
        <a:lstStyle/>
        <a:p>
          <a:endParaRPr lang="ru-RU"/>
        </a:p>
      </dgm:t>
    </dgm:pt>
    <dgm:pt modelId="{47FAF041-F115-487C-B06B-BD744FB21006}" type="pres">
      <dgm:prSet presAssocID="{4802C042-E8A4-4DDF-9104-0D3D7282D5D6}" presName="node" presStyleLbl="node1" presStyleIdx="0" presStyleCnt="4" custScaleX="148322" custScaleY="96966" custRadScaleRad="100099" custRadScaleInc="-5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1C7D4-1F29-4459-97A1-A4887A37D66F}" type="pres">
      <dgm:prSet presAssocID="{4802C042-E8A4-4DDF-9104-0D3D7282D5D6}" presName="dummy" presStyleCnt="0"/>
      <dgm:spPr/>
    </dgm:pt>
    <dgm:pt modelId="{426C06A0-2FF4-408F-B098-647A3910BD25}" type="pres">
      <dgm:prSet presAssocID="{D4B210E1-3BE1-4BD4-930C-8CF613429DB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0ACCB3F-3505-4F18-887A-06D2B00C5056}" type="pres">
      <dgm:prSet presAssocID="{2BACB80F-5A33-4D5F-ADF4-3DDD962DD960}" presName="node" presStyleLbl="node1" presStyleIdx="1" presStyleCnt="4" custScaleX="135296" custScaleY="108403" custRadScaleRad="116164" custRadScaleInc="4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90868-0289-498D-8E48-1B8097568234}" type="pres">
      <dgm:prSet presAssocID="{2BACB80F-5A33-4D5F-ADF4-3DDD962DD960}" presName="dummy" presStyleCnt="0"/>
      <dgm:spPr/>
    </dgm:pt>
    <dgm:pt modelId="{3761B04D-673F-4BC6-B9D9-1F2DF955E9DC}" type="pres">
      <dgm:prSet presAssocID="{764C6E0A-FD58-4124-9C71-70E2678485A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7035C8C-5DFD-40F5-9E16-A39406F60722}" type="pres">
      <dgm:prSet presAssocID="{73DA2081-F704-4016-B7BC-F49B652C747B}" presName="node" presStyleLbl="node1" presStyleIdx="2" presStyleCnt="4" custScaleX="131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9ADB8-FEFF-4CE6-B782-871FDED39A47}" type="pres">
      <dgm:prSet presAssocID="{73DA2081-F704-4016-B7BC-F49B652C747B}" presName="dummy" presStyleCnt="0"/>
      <dgm:spPr/>
    </dgm:pt>
    <dgm:pt modelId="{D3EADF61-6C44-4341-A72B-AA01531DBFB7}" type="pres">
      <dgm:prSet presAssocID="{017EAFE9-CEAB-4640-B39A-782E3FD7DA5E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165766A-49CF-4F71-AC55-1DB291AF6B4D}" type="pres">
      <dgm:prSet presAssocID="{3CBB045B-6137-4270-A5F7-8B588D7A33A9}" presName="node" presStyleLbl="node1" presStyleIdx="3" presStyleCnt="4" custScaleX="124369" custScaleY="101682" custRadScaleRad="119490" custRadScaleInc="-3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65959-56A8-42B5-A9A4-DA63DBB678B8}" type="pres">
      <dgm:prSet presAssocID="{3CBB045B-6137-4270-A5F7-8B588D7A33A9}" presName="dummy" presStyleCnt="0"/>
      <dgm:spPr/>
    </dgm:pt>
    <dgm:pt modelId="{85DE5CC2-F1C6-4C05-806B-F7F5078E83CE}" type="pres">
      <dgm:prSet presAssocID="{87F7543A-9A80-4B52-A2F2-225014EDF132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63D0300-29BF-4FBD-9264-9113AB63D92D}" type="presOf" srcId="{764C6E0A-FD58-4124-9C71-70E2678485A5}" destId="{3761B04D-673F-4BC6-B9D9-1F2DF955E9DC}" srcOrd="0" destOrd="0" presId="urn:microsoft.com/office/officeart/2005/8/layout/radial6"/>
    <dgm:cxn modelId="{FD8292E6-2907-4FB8-A834-942F1E4AC2C5}" srcId="{77502365-3AFF-43ED-BBAB-A6C67971DDE4}" destId="{4802C042-E8A4-4DDF-9104-0D3D7282D5D6}" srcOrd="0" destOrd="0" parTransId="{60EE9BF4-4CC8-47AB-896C-BD1402BD8308}" sibTransId="{D4B210E1-3BE1-4BD4-930C-8CF613429DB3}"/>
    <dgm:cxn modelId="{807D940C-8D73-4E0E-B34B-20F52D8E06B5}" type="presOf" srcId="{D4B210E1-3BE1-4BD4-930C-8CF613429DB3}" destId="{426C06A0-2FF4-408F-B098-647A3910BD25}" srcOrd="0" destOrd="0" presId="urn:microsoft.com/office/officeart/2005/8/layout/radial6"/>
    <dgm:cxn modelId="{DBB6D311-2842-4EFF-BD9A-BD0665FAC79D}" srcId="{77502365-3AFF-43ED-BBAB-A6C67971DDE4}" destId="{73DA2081-F704-4016-B7BC-F49B652C747B}" srcOrd="2" destOrd="0" parTransId="{C5F897E7-E616-4949-A60B-C5A685A1B52F}" sibTransId="{017EAFE9-CEAB-4640-B39A-782E3FD7DA5E}"/>
    <dgm:cxn modelId="{ED66B14B-1C33-45D9-BF00-00207EBAEEB8}" type="presOf" srcId="{4802C042-E8A4-4DDF-9104-0D3D7282D5D6}" destId="{47FAF041-F115-487C-B06B-BD744FB21006}" srcOrd="0" destOrd="0" presId="urn:microsoft.com/office/officeart/2005/8/layout/radial6"/>
    <dgm:cxn modelId="{E6D6E3D7-9701-4DA3-80DE-D4A5A87AAF59}" type="presOf" srcId="{77502365-3AFF-43ED-BBAB-A6C67971DDE4}" destId="{27EF712E-04B1-49ED-8DD3-4F89CF69015F}" srcOrd="0" destOrd="0" presId="urn:microsoft.com/office/officeart/2005/8/layout/radial6"/>
    <dgm:cxn modelId="{4EB9485B-C38A-415D-8FAE-3A5607957B82}" type="presOf" srcId="{38E943B1-07F5-4792-8347-0C6C753E43D1}" destId="{35DD960B-1F73-4149-9C66-15FF259B2F87}" srcOrd="0" destOrd="0" presId="urn:microsoft.com/office/officeart/2005/8/layout/radial6"/>
    <dgm:cxn modelId="{9D6F491F-EF93-45FD-98CF-6B70BB544090}" type="presOf" srcId="{017EAFE9-CEAB-4640-B39A-782E3FD7DA5E}" destId="{D3EADF61-6C44-4341-A72B-AA01531DBFB7}" srcOrd="0" destOrd="0" presId="urn:microsoft.com/office/officeart/2005/8/layout/radial6"/>
    <dgm:cxn modelId="{67F0501B-1792-49E8-8530-4AFB6CC79379}" type="presOf" srcId="{73DA2081-F704-4016-B7BC-F49B652C747B}" destId="{87035C8C-5DFD-40F5-9E16-A39406F60722}" srcOrd="0" destOrd="0" presId="urn:microsoft.com/office/officeart/2005/8/layout/radial6"/>
    <dgm:cxn modelId="{57647040-76B0-4A13-8187-C641EABF2032}" type="presOf" srcId="{3CBB045B-6137-4270-A5F7-8B588D7A33A9}" destId="{8165766A-49CF-4F71-AC55-1DB291AF6B4D}" srcOrd="0" destOrd="0" presId="urn:microsoft.com/office/officeart/2005/8/layout/radial6"/>
    <dgm:cxn modelId="{5B370FB6-C24F-4BA0-B92C-36AE61F28006}" srcId="{77502365-3AFF-43ED-BBAB-A6C67971DDE4}" destId="{3CBB045B-6137-4270-A5F7-8B588D7A33A9}" srcOrd="3" destOrd="0" parTransId="{609D80F6-2B8C-4660-AB88-68992E5834C2}" sibTransId="{87F7543A-9A80-4B52-A2F2-225014EDF132}"/>
    <dgm:cxn modelId="{772A6FEF-1AFD-41F2-BA3D-8CB52FD1AD3E}" type="presOf" srcId="{87F7543A-9A80-4B52-A2F2-225014EDF132}" destId="{85DE5CC2-F1C6-4C05-806B-F7F5078E83CE}" srcOrd="0" destOrd="0" presId="urn:microsoft.com/office/officeart/2005/8/layout/radial6"/>
    <dgm:cxn modelId="{6052F25E-456C-45B4-933E-B876FB0A332F}" srcId="{77502365-3AFF-43ED-BBAB-A6C67971DDE4}" destId="{2BACB80F-5A33-4D5F-ADF4-3DDD962DD960}" srcOrd="1" destOrd="0" parTransId="{4AA3DD82-3B70-4A66-8F45-76890C55EC8E}" sibTransId="{764C6E0A-FD58-4124-9C71-70E2678485A5}"/>
    <dgm:cxn modelId="{6E626D35-A36B-4E39-8050-DB23EEC874F1}" srcId="{38E943B1-07F5-4792-8347-0C6C753E43D1}" destId="{77502365-3AFF-43ED-BBAB-A6C67971DDE4}" srcOrd="0" destOrd="0" parTransId="{3DCEB530-B32A-4505-ACC5-DFDD2A2ED7F9}" sibTransId="{B8B51D59-4444-4A7E-815B-ACD6291EB953}"/>
    <dgm:cxn modelId="{123F5BA6-0926-4549-BB48-240A2D7D6B40}" type="presOf" srcId="{2BACB80F-5A33-4D5F-ADF4-3DDD962DD960}" destId="{10ACCB3F-3505-4F18-887A-06D2B00C5056}" srcOrd="0" destOrd="0" presId="urn:microsoft.com/office/officeart/2005/8/layout/radial6"/>
    <dgm:cxn modelId="{7035F3D1-E108-4592-AB5F-36322AD4BDB6}" type="presParOf" srcId="{35DD960B-1F73-4149-9C66-15FF259B2F87}" destId="{27EF712E-04B1-49ED-8DD3-4F89CF69015F}" srcOrd="0" destOrd="0" presId="urn:microsoft.com/office/officeart/2005/8/layout/radial6"/>
    <dgm:cxn modelId="{1C524D87-3696-423D-AA75-99908D30A103}" type="presParOf" srcId="{35DD960B-1F73-4149-9C66-15FF259B2F87}" destId="{47FAF041-F115-487C-B06B-BD744FB21006}" srcOrd="1" destOrd="0" presId="urn:microsoft.com/office/officeart/2005/8/layout/radial6"/>
    <dgm:cxn modelId="{45A40745-DC02-4A8D-BC71-56A4BDAD222D}" type="presParOf" srcId="{35DD960B-1F73-4149-9C66-15FF259B2F87}" destId="{3CE1C7D4-1F29-4459-97A1-A4887A37D66F}" srcOrd="2" destOrd="0" presId="urn:microsoft.com/office/officeart/2005/8/layout/radial6"/>
    <dgm:cxn modelId="{64A58B03-C3D3-45C4-9C2E-A3DDB7FB53FC}" type="presParOf" srcId="{35DD960B-1F73-4149-9C66-15FF259B2F87}" destId="{426C06A0-2FF4-408F-B098-647A3910BD25}" srcOrd="3" destOrd="0" presId="urn:microsoft.com/office/officeart/2005/8/layout/radial6"/>
    <dgm:cxn modelId="{E16E4692-58C8-46B3-95A5-5FE2EDD0A352}" type="presParOf" srcId="{35DD960B-1F73-4149-9C66-15FF259B2F87}" destId="{10ACCB3F-3505-4F18-887A-06D2B00C5056}" srcOrd="4" destOrd="0" presId="urn:microsoft.com/office/officeart/2005/8/layout/radial6"/>
    <dgm:cxn modelId="{F71895B2-D408-4BA9-A5AA-B3235065AFD0}" type="presParOf" srcId="{35DD960B-1F73-4149-9C66-15FF259B2F87}" destId="{48E90868-0289-498D-8E48-1B8097568234}" srcOrd="5" destOrd="0" presId="urn:microsoft.com/office/officeart/2005/8/layout/radial6"/>
    <dgm:cxn modelId="{96E56CD5-7DFD-460D-9647-D8B501701FE6}" type="presParOf" srcId="{35DD960B-1F73-4149-9C66-15FF259B2F87}" destId="{3761B04D-673F-4BC6-B9D9-1F2DF955E9DC}" srcOrd="6" destOrd="0" presId="urn:microsoft.com/office/officeart/2005/8/layout/radial6"/>
    <dgm:cxn modelId="{2E2BEA08-DDC3-4A31-BAD6-BE09A4AFD58C}" type="presParOf" srcId="{35DD960B-1F73-4149-9C66-15FF259B2F87}" destId="{87035C8C-5DFD-40F5-9E16-A39406F60722}" srcOrd="7" destOrd="0" presId="urn:microsoft.com/office/officeart/2005/8/layout/radial6"/>
    <dgm:cxn modelId="{BC754F4B-117A-4CC3-A0F4-66F4F52B3FA2}" type="presParOf" srcId="{35DD960B-1F73-4149-9C66-15FF259B2F87}" destId="{9589ADB8-FEFF-4CE6-B782-871FDED39A47}" srcOrd="8" destOrd="0" presId="urn:microsoft.com/office/officeart/2005/8/layout/radial6"/>
    <dgm:cxn modelId="{F03A514E-E63F-4167-8BAB-71CCD10A44B4}" type="presParOf" srcId="{35DD960B-1F73-4149-9C66-15FF259B2F87}" destId="{D3EADF61-6C44-4341-A72B-AA01531DBFB7}" srcOrd="9" destOrd="0" presId="urn:microsoft.com/office/officeart/2005/8/layout/radial6"/>
    <dgm:cxn modelId="{831DD3DC-AFCC-4E9E-874B-0247EDA70058}" type="presParOf" srcId="{35DD960B-1F73-4149-9C66-15FF259B2F87}" destId="{8165766A-49CF-4F71-AC55-1DB291AF6B4D}" srcOrd="10" destOrd="0" presId="urn:microsoft.com/office/officeart/2005/8/layout/radial6"/>
    <dgm:cxn modelId="{04FE3B24-B620-4DC5-B42C-A6362029C83B}" type="presParOf" srcId="{35DD960B-1F73-4149-9C66-15FF259B2F87}" destId="{96C65959-56A8-42B5-A9A4-DA63DBB678B8}" srcOrd="11" destOrd="0" presId="urn:microsoft.com/office/officeart/2005/8/layout/radial6"/>
    <dgm:cxn modelId="{CD695DA4-E074-4D03-8D3D-D6BA5092094A}" type="presParOf" srcId="{35DD960B-1F73-4149-9C66-15FF259B2F87}" destId="{85DE5CC2-F1C6-4C05-806B-F7F5078E83CE}" srcOrd="12" destOrd="0" presId="urn:microsoft.com/office/officeart/2005/8/layout/radial6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04AEF8-9E9B-405A-943B-6895887284AF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8D126F2-2944-4EF0-BB35-F72EA2464CDF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32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Педагогикалық</a:t>
          </a:r>
          <a:r>
            <a:rPr lang="kk-KZ" sz="3200" b="1" i="1" baseline="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 құрам</a:t>
          </a:r>
          <a:endParaRPr lang="ru-RU" sz="3200" b="1" i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B04AC5-EC86-4200-9D39-DA8CA3B4FA37}" type="parTrans" cxnId="{9FDE4E09-69E1-4D31-AF9B-63E167DE4A07}">
      <dgm:prSet/>
      <dgm:spPr/>
      <dgm:t>
        <a:bodyPr/>
        <a:lstStyle/>
        <a:p>
          <a:endParaRPr lang="ru-RU"/>
        </a:p>
      </dgm:t>
    </dgm:pt>
    <dgm:pt modelId="{FDCD1D60-FBE9-4A5D-A429-FA56E9A6648D}" type="sibTrans" cxnId="{9FDE4E09-69E1-4D31-AF9B-63E167DE4A07}">
      <dgm:prSet/>
      <dgm:spPr/>
      <dgm:t>
        <a:bodyPr/>
        <a:lstStyle/>
        <a:p>
          <a:endParaRPr lang="ru-RU" b="1"/>
        </a:p>
      </dgm:t>
    </dgm:pt>
    <dgm:pt modelId="{64DB877D-1E28-4389-BAEA-DCE70FB32753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Бірінші</a:t>
          </a:r>
          <a:r>
            <a: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санатты</a:t>
          </a:r>
          <a:endParaRPr lang="ru-RU" sz="2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36%</a:t>
          </a:r>
          <a:endParaRPr lang="ru-RU" sz="2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0601EF-26A0-4E2F-ADA4-A602F50B34FB}" type="parTrans" cxnId="{5AB78F1F-D811-4A4C-97AF-8EF7F2B04AFD}">
      <dgm:prSet/>
      <dgm:spPr/>
      <dgm:t>
        <a:bodyPr/>
        <a:lstStyle/>
        <a:p>
          <a:endParaRPr lang="ru-RU"/>
        </a:p>
      </dgm:t>
    </dgm:pt>
    <dgm:pt modelId="{D5002C6A-4240-43C9-B451-97F5BA301435}" type="sibTrans" cxnId="{5AB78F1F-D811-4A4C-97AF-8EF7F2B04AFD}">
      <dgm:prSet/>
      <dgm:spPr/>
      <dgm:t>
        <a:bodyPr/>
        <a:lstStyle/>
        <a:p>
          <a:endParaRPr lang="ru-RU"/>
        </a:p>
      </dgm:t>
    </dgm:pt>
    <dgm:pt modelId="{F2A68417-AA7E-4D10-9220-599C8638623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Жоғары санатты</a:t>
          </a:r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64%</a:t>
          </a:r>
          <a:endParaRPr lang="ru-RU" sz="2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9DDC82-471F-4018-BDC5-0E78D958DAA1}" type="parTrans" cxnId="{C9FEB52A-1B1B-4E84-BBB3-907D1E8A8615}">
      <dgm:prSet/>
      <dgm:spPr/>
      <dgm:t>
        <a:bodyPr/>
        <a:lstStyle/>
        <a:p>
          <a:endParaRPr lang="ru-RU"/>
        </a:p>
      </dgm:t>
    </dgm:pt>
    <dgm:pt modelId="{BD05C35F-F25F-4EF2-985B-1ED09716EABE}" type="sibTrans" cxnId="{C9FEB52A-1B1B-4E84-BBB3-907D1E8A8615}">
      <dgm:prSet/>
      <dgm:spPr/>
      <dgm:t>
        <a:bodyPr/>
        <a:lstStyle/>
        <a:p>
          <a:endParaRPr lang="ru-RU" b="1"/>
        </a:p>
      </dgm:t>
    </dgm:pt>
    <dgm:pt modelId="{3DEAC057-E79B-47ED-94E8-597CDCF94B90}" type="pres">
      <dgm:prSet presAssocID="{FD04AEF8-9E9B-405A-943B-6895887284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D82A6F-BA95-48E3-8C41-196819BBB300}" type="pres">
      <dgm:prSet presAssocID="{E8D126F2-2944-4EF0-BB35-F72EA2464CDF}" presName="node" presStyleLbl="node1" presStyleIdx="0" presStyleCnt="3" custScaleX="242786" custScaleY="132823" custRadScaleRad="101344" custRadScaleInc="-17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F3DFD-A36F-4F48-8A4E-BDC937756353}" type="pres">
      <dgm:prSet presAssocID="{FDCD1D60-FBE9-4A5D-A429-FA56E9A6648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35C8029-F821-4054-88FD-99F765C4DF02}" type="pres">
      <dgm:prSet presAssocID="{FDCD1D60-FBE9-4A5D-A429-FA56E9A6648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9F4DE7F-0CFB-4E4B-A119-1CDA5C753772}" type="pres">
      <dgm:prSet presAssocID="{64DB877D-1E28-4389-BAEA-DCE70FB32753}" presName="node" presStyleLbl="node1" presStyleIdx="1" presStyleCnt="3" custScaleX="110019" custScaleY="163615" custRadScaleRad="69957" custRadScaleInc="-3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659B2-E2C0-45FF-8B01-D6FEBC1B75A2}" type="pres">
      <dgm:prSet presAssocID="{D5002C6A-4240-43C9-B451-97F5BA30143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B0EF7B8-40B0-49F8-98B2-FBDA095A9504}" type="pres">
      <dgm:prSet presAssocID="{D5002C6A-4240-43C9-B451-97F5BA30143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10DA434-86E4-492C-9568-8DEC1C115EE2}" type="pres">
      <dgm:prSet presAssocID="{F2A68417-AA7E-4D10-9220-599C86386233}" presName="node" presStyleLbl="node1" presStyleIdx="2" presStyleCnt="3" custScaleX="113308" custScaleY="173213" custRadScaleRad="81261" custRadScaleInc="37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1158F-ADA3-4620-BE7B-94BA4ED86B25}" type="pres">
      <dgm:prSet presAssocID="{BD05C35F-F25F-4EF2-985B-1ED09716EAB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B3EED604-73CA-4E9D-B5C0-38224121D7D4}" type="pres">
      <dgm:prSet presAssocID="{BD05C35F-F25F-4EF2-985B-1ED09716EAB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DBB6D15-9F8A-417A-AF8F-0E98D9723008}" type="presOf" srcId="{F2A68417-AA7E-4D10-9220-599C86386233}" destId="{B10DA434-86E4-492C-9568-8DEC1C115EE2}" srcOrd="0" destOrd="0" presId="urn:microsoft.com/office/officeart/2005/8/layout/cycle7"/>
    <dgm:cxn modelId="{68E074EA-F4D8-4153-B658-6B47F9494A6B}" type="presOf" srcId="{FDCD1D60-FBE9-4A5D-A429-FA56E9A6648D}" destId="{20AF3DFD-A36F-4F48-8A4E-BDC937756353}" srcOrd="0" destOrd="0" presId="urn:microsoft.com/office/officeart/2005/8/layout/cycle7"/>
    <dgm:cxn modelId="{9FDE4E09-69E1-4D31-AF9B-63E167DE4A07}" srcId="{FD04AEF8-9E9B-405A-943B-6895887284AF}" destId="{E8D126F2-2944-4EF0-BB35-F72EA2464CDF}" srcOrd="0" destOrd="0" parTransId="{57B04AC5-EC86-4200-9D39-DA8CA3B4FA37}" sibTransId="{FDCD1D60-FBE9-4A5D-A429-FA56E9A6648D}"/>
    <dgm:cxn modelId="{51494ED8-60E2-4D1C-B79A-CB89DC0C4B80}" type="presOf" srcId="{E8D126F2-2944-4EF0-BB35-F72EA2464CDF}" destId="{5AD82A6F-BA95-48E3-8C41-196819BBB300}" srcOrd="0" destOrd="0" presId="urn:microsoft.com/office/officeart/2005/8/layout/cycle7"/>
    <dgm:cxn modelId="{5AB78F1F-D811-4A4C-97AF-8EF7F2B04AFD}" srcId="{FD04AEF8-9E9B-405A-943B-6895887284AF}" destId="{64DB877D-1E28-4389-BAEA-DCE70FB32753}" srcOrd="1" destOrd="0" parTransId="{100601EF-26A0-4E2F-ADA4-A602F50B34FB}" sibTransId="{D5002C6A-4240-43C9-B451-97F5BA301435}"/>
    <dgm:cxn modelId="{3C4177FB-3FEB-4697-8086-C2F2F0E6697A}" type="presOf" srcId="{64DB877D-1E28-4389-BAEA-DCE70FB32753}" destId="{E9F4DE7F-0CFB-4E4B-A119-1CDA5C753772}" srcOrd="0" destOrd="0" presId="urn:microsoft.com/office/officeart/2005/8/layout/cycle7"/>
    <dgm:cxn modelId="{12DD473E-F806-4E8C-9509-C117A47DF322}" type="presOf" srcId="{FD04AEF8-9E9B-405A-943B-6895887284AF}" destId="{3DEAC057-E79B-47ED-94E8-597CDCF94B90}" srcOrd="0" destOrd="0" presId="urn:microsoft.com/office/officeart/2005/8/layout/cycle7"/>
    <dgm:cxn modelId="{0D187CB4-C41A-4E13-A0F5-01B4FEBC2451}" type="presOf" srcId="{D5002C6A-4240-43C9-B451-97F5BA301435}" destId="{BAB659B2-E2C0-45FF-8B01-D6FEBC1B75A2}" srcOrd="0" destOrd="0" presId="urn:microsoft.com/office/officeart/2005/8/layout/cycle7"/>
    <dgm:cxn modelId="{A4DA8A14-E835-4BDB-A2EE-DFB5A7FF9430}" type="presOf" srcId="{BD05C35F-F25F-4EF2-985B-1ED09716EABE}" destId="{B3EED604-73CA-4E9D-B5C0-38224121D7D4}" srcOrd="1" destOrd="0" presId="urn:microsoft.com/office/officeart/2005/8/layout/cycle7"/>
    <dgm:cxn modelId="{FF18F6CD-740A-4541-802C-6BDAD674D2A7}" type="presOf" srcId="{FDCD1D60-FBE9-4A5D-A429-FA56E9A6648D}" destId="{D35C8029-F821-4054-88FD-99F765C4DF02}" srcOrd="1" destOrd="0" presId="urn:microsoft.com/office/officeart/2005/8/layout/cycle7"/>
    <dgm:cxn modelId="{F171FB59-628A-4091-80A6-76F860E081CB}" type="presOf" srcId="{BD05C35F-F25F-4EF2-985B-1ED09716EABE}" destId="{3E21158F-ADA3-4620-BE7B-94BA4ED86B25}" srcOrd="0" destOrd="0" presId="urn:microsoft.com/office/officeart/2005/8/layout/cycle7"/>
    <dgm:cxn modelId="{C9FEB52A-1B1B-4E84-BBB3-907D1E8A8615}" srcId="{FD04AEF8-9E9B-405A-943B-6895887284AF}" destId="{F2A68417-AA7E-4D10-9220-599C86386233}" srcOrd="2" destOrd="0" parTransId="{C29DDC82-471F-4018-BDC5-0E78D958DAA1}" sibTransId="{BD05C35F-F25F-4EF2-985B-1ED09716EABE}"/>
    <dgm:cxn modelId="{2B21526E-6458-4D3C-9FD1-F43F0DD6FFCA}" type="presOf" srcId="{D5002C6A-4240-43C9-B451-97F5BA301435}" destId="{DB0EF7B8-40B0-49F8-98B2-FBDA095A9504}" srcOrd="1" destOrd="0" presId="urn:microsoft.com/office/officeart/2005/8/layout/cycle7"/>
    <dgm:cxn modelId="{AD883963-A92C-4442-B8E9-1E4A71B93FB9}" type="presParOf" srcId="{3DEAC057-E79B-47ED-94E8-597CDCF94B90}" destId="{5AD82A6F-BA95-48E3-8C41-196819BBB300}" srcOrd="0" destOrd="0" presId="urn:microsoft.com/office/officeart/2005/8/layout/cycle7"/>
    <dgm:cxn modelId="{06202479-B9FD-4758-945F-73937670D0BE}" type="presParOf" srcId="{3DEAC057-E79B-47ED-94E8-597CDCF94B90}" destId="{20AF3DFD-A36F-4F48-8A4E-BDC937756353}" srcOrd="1" destOrd="0" presId="urn:microsoft.com/office/officeart/2005/8/layout/cycle7"/>
    <dgm:cxn modelId="{7FA1833E-7F9D-49ED-A61B-DD2425AD7ECF}" type="presParOf" srcId="{20AF3DFD-A36F-4F48-8A4E-BDC937756353}" destId="{D35C8029-F821-4054-88FD-99F765C4DF02}" srcOrd="0" destOrd="0" presId="urn:microsoft.com/office/officeart/2005/8/layout/cycle7"/>
    <dgm:cxn modelId="{A30B1320-EABC-47CD-BABC-08CCF9DB911D}" type="presParOf" srcId="{3DEAC057-E79B-47ED-94E8-597CDCF94B90}" destId="{E9F4DE7F-0CFB-4E4B-A119-1CDA5C753772}" srcOrd="2" destOrd="0" presId="urn:microsoft.com/office/officeart/2005/8/layout/cycle7"/>
    <dgm:cxn modelId="{98CB8813-D641-4C58-A998-756FAA3B4CE1}" type="presParOf" srcId="{3DEAC057-E79B-47ED-94E8-597CDCF94B90}" destId="{BAB659B2-E2C0-45FF-8B01-D6FEBC1B75A2}" srcOrd="3" destOrd="0" presId="urn:microsoft.com/office/officeart/2005/8/layout/cycle7"/>
    <dgm:cxn modelId="{0A11B4B9-19B3-466D-9109-3E475FDD8054}" type="presParOf" srcId="{BAB659B2-E2C0-45FF-8B01-D6FEBC1B75A2}" destId="{DB0EF7B8-40B0-49F8-98B2-FBDA095A9504}" srcOrd="0" destOrd="0" presId="urn:microsoft.com/office/officeart/2005/8/layout/cycle7"/>
    <dgm:cxn modelId="{D545AB37-AB03-43E3-BE42-648155CB4885}" type="presParOf" srcId="{3DEAC057-E79B-47ED-94E8-597CDCF94B90}" destId="{B10DA434-86E4-492C-9568-8DEC1C115EE2}" srcOrd="4" destOrd="0" presId="urn:microsoft.com/office/officeart/2005/8/layout/cycle7"/>
    <dgm:cxn modelId="{07AC5154-48FE-4651-8800-9D4FC222545A}" type="presParOf" srcId="{3DEAC057-E79B-47ED-94E8-597CDCF94B90}" destId="{3E21158F-ADA3-4620-BE7B-94BA4ED86B25}" srcOrd="5" destOrd="0" presId="urn:microsoft.com/office/officeart/2005/8/layout/cycle7"/>
    <dgm:cxn modelId="{90B12669-630E-4C37-A5F2-E8D0CCBFAE59}" type="presParOf" srcId="{3E21158F-ADA3-4620-BE7B-94BA4ED86B25}" destId="{B3EED604-73CA-4E9D-B5C0-38224121D7D4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E943B1-07F5-4792-8347-0C6C753E43D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502365-3AFF-43ED-BBAB-A6C67971DDE4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b="1" dirty="0" smtClean="0">
              <a:solidFill>
                <a:srgbClr val="002060"/>
              </a:solidFill>
            </a:rPr>
            <a:t>№</a:t>
          </a:r>
          <a:r>
            <a:rPr lang="en-US" b="1" dirty="0" smtClean="0">
              <a:solidFill>
                <a:srgbClr val="002060"/>
              </a:solidFill>
            </a:rPr>
            <a:t> 8</a:t>
          </a:r>
          <a:r>
            <a:rPr lang="kk-KZ" b="1" dirty="0" smtClean="0">
              <a:solidFill>
                <a:srgbClr val="002060"/>
              </a:solidFill>
            </a:rPr>
            <a:t> ОМ</a:t>
          </a:r>
          <a:endParaRPr lang="ru-RU" b="1" dirty="0">
            <a:solidFill>
              <a:srgbClr val="002060"/>
            </a:solidFill>
          </a:endParaRPr>
        </a:p>
      </dgm:t>
    </dgm:pt>
    <dgm:pt modelId="{3DCEB530-B32A-4505-ACC5-DFDD2A2ED7F9}" type="parTrans" cxnId="{6E626D35-A36B-4E39-8050-DB23EEC874F1}">
      <dgm:prSet/>
      <dgm:spPr/>
      <dgm:t>
        <a:bodyPr/>
        <a:lstStyle/>
        <a:p>
          <a:endParaRPr lang="ru-RU"/>
        </a:p>
      </dgm:t>
    </dgm:pt>
    <dgm:pt modelId="{B8B51D59-4444-4A7E-815B-ACD6291EB953}" type="sibTrans" cxnId="{6E626D35-A36B-4E39-8050-DB23EEC874F1}">
      <dgm:prSet/>
      <dgm:spPr/>
      <dgm:t>
        <a:bodyPr/>
        <a:lstStyle/>
        <a:p>
          <a:endParaRPr lang="ru-RU"/>
        </a:p>
      </dgm:t>
    </dgm:pt>
    <dgm:pt modelId="{4802C042-E8A4-4DDF-9104-0D3D7282D5D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400" b="1" dirty="0" smtClean="0">
              <a:solidFill>
                <a:srgbClr val="002060"/>
              </a:solidFill>
            </a:rPr>
            <a:t>№</a:t>
          </a:r>
          <a:r>
            <a:rPr lang="en-US" sz="2400" b="1" dirty="0" smtClean="0">
              <a:solidFill>
                <a:srgbClr val="002060"/>
              </a:solidFill>
            </a:rPr>
            <a:t> 1</a:t>
          </a:r>
          <a:r>
            <a:rPr lang="kk-KZ" sz="2400" b="1" dirty="0" smtClean="0">
              <a:solidFill>
                <a:srgbClr val="002060"/>
              </a:solidFill>
            </a:rPr>
            <a:t> ОМ</a:t>
          </a:r>
          <a:endParaRPr lang="ru-RU" sz="2400" b="1" dirty="0">
            <a:solidFill>
              <a:srgbClr val="002060"/>
            </a:solidFill>
          </a:endParaRPr>
        </a:p>
      </dgm:t>
    </dgm:pt>
    <dgm:pt modelId="{60EE9BF4-4CC8-47AB-896C-BD1402BD8308}" type="parTrans" cxnId="{FD8292E6-2907-4FB8-A834-942F1E4AC2C5}">
      <dgm:prSet/>
      <dgm:spPr/>
      <dgm:t>
        <a:bodyPr/>
        <a:lstStyle/>
        <a:p>
          <a:endParaRPr lang="ru-RU"/>
        </a:p>
      </dgm:t>
    </dgm:pt>
    <dgm:pt modelId="{D4B210E1-3BE1-4BD4-930C-8CF613429DB3}" type="sibTrans" cxnId="{FD8292E6-2907-4FB8-A834-942F1E4AC2C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BACB80F-5A33-4D5F-ADF4-3DDD962DD96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1800" b="1" dirty="0" smtClean="0">
              <a:solidFill>
                <a:srgbClr val="002060"/>
              </a:solidFill>
            </a:rPr>
            <a:t>№ </a:t>
          </a:r>
          <a:r>
            <a:rPr lang="ru-RU" sz="1800" b="1" dirty="0" smtClean="0">
              <a:solidFill>
                <a:srgbClr val="002060"/>
              </a:solidFill>
            </a:rPr>
            <a:t>2</a:t>
          </a:r>
          <a:r>
            <a:rPr lang="en-US" sz="1800" b="1" dirty="0" smtClean="0">
              <a:solidFill>
                <a:srgbClr val="002060"/>
              </a:solidFill>
            </a:rPr>
            <a:t> </a:t>
          </a:r>
          <a:r>
            <a:rPr lang="kk-KZ" sz="1800" b="1" dirty="0" smtClean="0">
              <a:solidFill>
                <a:srgbClr val="002060"/>
              </a:solidFill>
            </a:rPr>
            <a:t> ОМ</a:t>
          </a:r>
          <a:endParaRPr lang="ru-RU" sz="1800" b="1" dirty="0">
            <a:solidFill>
              <a:srgbClr val="002060"/>
            </a:solidFill>
          </a:endParaRPr>
        </a:p>
      </dgm:t>
    </dgm:pt>
    <dgm:pt modelId="{4AA3DD82-3B70-4A66-8F45-76890C55EC8E}" type="parTrans" cxnId="{6052F25E-456C-45B4-933E-B876FB0A332F}">
      <dgm:prSet/>
      <dgm:spPr/>
      <dgm:t>
        <a:bodyPr/>
        <a:lstStyle/>
        <a:p>
          <a:endParaRPr lang="ru-RU"/>
        </a:p>
      </dgm:t>
    </dgm:pt>
    <dgm:pt modelId="{764C6E0A-FD58-4124-9C71-70E2678485A5}" type="sibTrans" cxnId="{6052F25E-456C-45B4-933E-B876FB0A332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73DA2081-F704-4016-B7BC-F49B652C747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400" b="1" dirty="0" smtClean="0">
              <a:solidFill>
                <a:srgbClr val="002060"/>
              </a:solidFill>
            </a:rPr>
            <a:t>№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ru-RU" sz="2400" b="1" dirty="0" smtClean="0">
              <a:solidFill>
                <a:srgbClr val="002060"/>
              </a:solidFill>
            </a:rPr>
            <a:t>5</a:t>
          </a:r>
          <a:r>
            <a:rPr lang="kk-KZ" sz="2400" b="1" dirty="0" smtClean="0">
              <a:solidFill>
                <a:srgbClr val="002060"/>
              </a:solidFill>
            </a:rPr>
            <a:t> ОМ</a:t>
          </a:r>
          <a:endParaRPr lang="ru-RU" sz="2400" b="1" dirty="0">
            <a:solidFill>
              <a:srgbClr val="002060"/>
            </a:solidFill>
          </a:endParaRPr>
        </a:p>
      </dgm:t>
    </dgm:pt>
    <dgm:pt modelId="{C5F897E7-E616-4949-A60B-C5A685A1B52F}" type="parTrans" cxnId="{DBB6D311-2842-4EFF-BD9A-BD0665FAC79D}">
      <dgm:prSet/>
      <dgm:spPr/>
      <dgm:t>
        <a:bodyPr/>
        <a:lstStyle/>
        <a:p>
          <a:endParaRPr lang="ru-RU"/>
        </a:p>
      </dgm:t>
    </dgm:pt>
    <dgm:pt modelId="{017EAFE9-CEAB-4640-B39A-782E3FD7DA5E}" type="sibTrans" cxnId="{DBB6D311-2842-4EFF-BD9A-BD0665FAC79D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CBB045B-6137-4270-A5F7-8B588D7A33A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b="1" dirty="0" smtClean="0">
              <a:solidFill>
                <a:srgbClr val="002060"/>
              </a:solidFill>
            </a:rPr>
            <a:t>№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ru-RU" sz="2000" b="1" dirty="0" smtClean="0">
              <a:solidFill>
                <a:srgbClr val="002060"/>
              </a:solidFill>
            </a:rPr>
            <a:t>7</a:t>
          </a:r>
          <a:r>
            <a:rPr lang="kk-KZ" sz="2000" b="1" dirty="0" smtClean="0">
              <a:solidFill>
                <a:srgbClr val="002060"/>
              </a:solidFill>
            </a:rPr>
            <a:t> ОМ</a:t>
          </a:r>
          <a:endParaRPr lang="ru-RU" sz="2000" b="1" dirty="0">
            <a:solidFill>
              <a:srgbClr val="002060"/>
            </a:solidFill>
          </a:endParaRPr>
        </a:p>
      </dgm:t>
    </dgm:pt>
    <dgm:pt modelId="{609D80F6-2B8C-4660-AB88-68992E5834C2}" type="parTrans" cxnId="{5B370FB6-C24F-4BA0-B92C-36AE61F28006}">
      <dgm:prSet/>
      <dgm:spPr/>
      <dgm:t>
        <a:bodyPr/>
        <a:lstStyle/>
        <a:p>
          <a:endParaRPr lang="ru-RU"/>
        </a:p>
      </dgm:t>
    </dgm:pt>
    <dgm:pt modelId="{87F7543A-9A80-4B52-A2F2-225014EDF132}" type="sibTrans" cxnId="{5B370FB6-C24F-4BA0-B92C-36AE61F28006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B06E85D-70CC-406A-A978-3735FF86392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400" b="1" dirty="0" smtClean="0">
              <a:solidFill>
                <a:srgbClr val="002060"/>
              </a:solidFill>
            </a:rPr>
            <a:t>№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ru-RU" sz="2400" b="1" dirty="0" smtClean="0">
              <a:solidFill>
                <a:srgbClr val="002060"/>
              </a:solidFill>
            </a:rPr>
            <a:t>3</a:t>
          </a:r>
          <a:r>
            <a:rPr lang="kk-KZ" sz="2400" b="1" dirty="0" smtClean="0">
              <a:solidFill>
                <a:srgbClr val="002060"/>
              </a:solidFill>
            </a:rPr>
            <a:t> ОМ</a:t>
          </a:r>
          <a:endParaRPr lang="ru-RU" sz="2400" b="1" dirty="0">
            <a:solidFill>
              <a:srgbClr val="002060"/>
            </a:solidFill>
          </a:endParaRPr>
        </a:p>
      </dgm:t>
    </dgm:pt>
    <dgm:pt modelId="{372349AF-D696-4F92-AB76-8B15FE79B2F9}" type="parTrans" cxnId="{A8CEF7D2-08A2-4B87-AF34-25EA4B147914}">
      <dgm:prSet/>
      <dgm:spPr/>
      <dgm:t>
        <a:bodyPr/>
        <a:lstStyle/>
        <a:p>
          <a:endParaRPr lang="ru-RU"/>
        </a:p>
      </dgm:t>
    </dgm:pt>
    <dgm:pt modelId="{AEDDEB81-D6CA-4F69-A70B-69EF33A1C82B}" type="sibTrans" cxnId="{A8CEF7D2-08A2-4B87-AF34-25EA4B14791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5DD960B-1F73-4149-9C66-15FF259B2F87}" type="pres">
      <dgm:prSet presAssocID="{38E943B1-07F5-4792-8347-0C6C753E43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EF712E-04B1-49ED-8DD3-4F89CF69015F}" type="pres">
      <dgm:prSet presAssocID="{77502365-3AFF-43ED-BBAB-A6C67971DDE4}" presName="centerShape" presStyleLbl="node0" presStyleIdx="0" presStyleCnt="1"/>
      <dgm:spPr/>
      <dgm:t>
        <a:bodyPr/>
        <a:lstStyle/>
        <a:p>
          <a:endParaRPr lang="ru-RU"/>
        </a:p>
      </dgm:t>
    </dgm:pt>
    <dgm:pt modelId="{47FAF041-F115-487C-B06B-BD744FB21006}" type="pres">
      <dgm:prSet presAssocID="{4802C042-E8A4-4DDF-9104-0D3D7282D5D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1C7D4-1F29-4459-97A1-A4887A37D66F}" type="pres">
      <dgm:prSet presAssocID="{4802C042-E8A4-4DDF-9104-0D3D7282D5D6}" presName="dummy" presStyleCnt="0"/>
      <dgm:spPr/>
    </dgm:pt>
    <dgm:pt modelId="{426C06A0-2FF4-408F-B098-647A3910BD25}" type="pres">
      <dgm:prSet presAssocID="{D4B210E1-3BE1-4BD4-930C-8CF613429DB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0ACCB3F-3505-4F18-887A-06D2B00C5056}" type="pres">
      <dgm:prSet presAssocID="{2BACB80F-5A33-4D5F-ADF4-3DDD962DD9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90868-0289-498D-8E48-1B8097568234}" type="pres">
      <dgm:prSet presAssocID="{2BACB80F-5A33-4D5F-ADF4-3DDD962DD960}" presName="dummy" presStyleCnt="0"/>
      <dgm:spPr/>
    </dgm:pt>
    <dgm:pt modelId="{3761B04D-673F-4BC6-B9D9-1F2DF955E9DC}" type="pres">
      <dgm:prSet presAssocID="{764C6E0A-FD58-4124-9C71-70E2678485A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1C33A96-5411-4478-B088-4DA1F5F64692}" type="pres">
      <dgm:prSet presAssocID="{4B06E85D-70CC-406A-A978-3735FF86392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824F8-99AA-43AB-B533-163CA8F8F502}" type="pres">
      <dgm:prSet presAssocID="{4B06E85D-70CC-406A-A978-3735FF86392E}" presName="dummy" presStyleCnt="0"/>
      <dgm:spPr/>
    </dgm:pt>
    <dgm:pt modelId="{87CB61E3-972B-4EC6-9268-1F9E1CEADB9F}" type="pres">
      <dgm:prSet presAssocID="{AEDDEB81-D6CA-4F69-A70B-69EF33A1C82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7035C8C-5DFD-40F5-9E16-A39406F60722}" type="pres">
      <dgm:prSet presAssocID="{73DA2081-F704-4016-B7BC-F49B652C74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9ADB8-FEFF-4CE6-B782-871FDED39A47}" type="pres">
      <dgm:prSet presAssocID="{73DA2081-F704-4016-B7BC-F49B652C747B}" presName="dummy" presStyleCnt="0"/>
      <dgm:spPr/>
    </dgm:pt>
    <dgm:pt modelId="{D3EADF61-6C44-4341-A72B-AA01531DBFB7}" type="pres">
      <dgm:prSet presAssocID="{017EAFE9-CEAB-4640-B39A-782E3FD7DA5E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165766A-49CF-4F71-AC55-1DB291AF6B4D}" type="pres">
      <dgm:prSet presAssocID="{3CBB045B-6137-4270-A5F7-8B588D7A33A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65959-56A8-42B5-A9A4-DA63DBB678B8}" type="pres">
      <dgm:prSet presAssocID="{3CBB045B-6137-4270-A5F7-8B588D7A33A9}" presName="dummy" presStyleCnt="0"/>
      <dgm:spPr/>
    </dgm:pt>
    <dgm:pt modelId="{85DE5CC2-F1C6-4C05-806B-F7F5078E83CE}" type="pres">
      <dgm:prSet presAssocID="{87F7543A-9A80-4B52-A2F2-225014EDF132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603151B0-0FE6-4E12-89D8-490F5483A41F}" type="presOf" srcId="{38E943B1-07F5-4792-8347-0C6C753E43D1}" destId="{35DD960B-1F73-4149-9C66-15FF259B2F87}" srcOrd="0" destOrd="0" presId="urn:microsoft.com/office/officeart/2005/8/layout/radial6"/>
    <dgm:cxn modelId="{FD8292E6-2907-4FB8-A834-942F1E4AC2C5}" srcId="{77502365-3AFF-43ED-BBAB-A6C67971DDE4}" destId="{4802C042-E8A4-4DDF-9104-0D3D7282D5D6}" srcOrd="0" destOrd="0" parTransId="{60EE9BF4-4CC8-47AB-896C-BD1402BD8308}" sibTransId="{D4B210E1-3BE1-4BD4-930C-8CF613429DB3}"/>
    <dgm:cxn modelId="{4F1A333D-2D5E-4A49-8C98-5FEA1D67AA9A}" type="presOf" srcId="{87F7543A-9A80-4B52-A2F2-225014EDF132}" destId="{85DE5CC2-F1C6-4C05-806B-F7F5078E83CE}" srcOrd="0" destOrd="0" presId="urn:microsoft.com/office/officeart/2005/8/layout/radial6"/>
    <dgm:cxn modelId="{DBB6D311-2842-4EFF-BD9A-BD0665FAC79D}" srcId="{77502365-3AFF-43ED-BBAB-A6C67971DDE4}" destId="{73DA2081-F704-4016-B7BC-F49B652C747B}" srcOrd="3" destOrd="0" parTransId="{C5F897E7-E616-4949-A60B-C5A685A1B52F}" sibTransId="{017EAFE9-CEAB-4640-B39A-782E3FD7DA5E}"/>
    <dgm:cxn modelId="{A8CEF7D2-08A2-4B87-AF34-25EA4B147914}" srcId="{77502365-3AFF-43ED-BBAB-A6C67971DDE4}" destId="{4B06E85D-70CC-406A-A978-3735FF86392E}" srcOrd="2" destOrd="0" parTransId="{372349AF-D696-4F92-AB76-8B15FE79B2F9}" sibTransId="{AEDDEB81-D6CA-4F69-A70B-69EF33A1C82B}"/>
    <dgm:cxn modelId="{6B1D1924-C648-4C22-8234-C80BEE76B3F1}" type="presOf" srcId="{77502365-3AFF-43ED-BBAB-A6C67971DDE4}" destId="{27EF712E-04B1-49ED-8DD3-4F89CF69015F}" srcOrd="0" destOrd="0" presId="urn:microsoft.com/office/officeart/2005/8/layout/radial6"/>
    <dgm:cxn modelId="{459F4059-140C-4AB5-92B1-A8A71F04A9C7}" type="presOf" srcId="{AEDDEB81-D6CA-4F69-A70B-69EF33A1C82B}" destId="{87CB61E3-972B-4EC6-9268-1F9E1CEADB9F}" srcOrd="0" destOrd="0" presId="urn:microsoft.com/office/officeart/2005/8/layout/radial6"/>
    <dgm:cxn modelId="{99D6BF34-0021-4E1F-8807-C633C0198B90}" type="presOf" srcId="{4B06E85D-70CC-406A-A978-3735FF86392E}" destId="{11C33A96-5411-4478-B088-4DA1F5F64692}" srcOrd="0" destOrd="0" presId="urn:microsoft.com/office/officeart/2005/8/layout/radial6"/>
    <dgm:cxn modelId="{C93D2E5A-6B8F-434C-B875-47C896EF2292}" type="presOf" srcId="{3CBB045B-6137-4270-A5F7-8B588D7A33A9}" destId="{8165766A-49CF-4F71-AC55-1DB291AF6B4D}" srcOrd="0" destOrd="0" presId="urn:microsoft.com/office/officeart/2005/8/layout/radial6"/>
    <dgm:cxn modelId="{CEF0397B-6765-4B46-89F7-F4959398F849}" type="presOf" srcId="{017EAFE9-CEAB-4640-B39A-782E3FD7DA5E}" destId="{D3EADF61-6C44-4341-A72B-AA01531DBFB7}" srcOrd="0" destOrd="0" presId="urn:microsoft.com/office/officeart/2005/8/layout/radial6"/>
    <dgm:cxn modelId="{50C93418-298D-49A7-8B17-7D9044529CF5}" type="presOf" srcId="{4802C042-E8A4-4DDF-9104-0D3D7282D5D6}" destId="{47FAF041-F115-487C-B06B-BD744FB21006}" srcOrd="0" destOrd="0" presId="urn:microsoft.com/office/officeart/2005/8/layout/radial6"/>
    <dgm:cxn modelId="{5B370FB6-C24F-4BA0-B92C-36AE61F28006}" srcId="{77502365-3AFF-43ED-BBAB-A6C67971DDE4}" destId="{3CBB045B-6137-4270-A5F7-8B588D7A33A9}" srcOrd="4" destOrd="0" parTransId="{609D80F6-2B8C-4660-AB88-68992E5834C2}" sibTransId="{87F7543A-9A80-4B52-A2F2-225014EDF132}"/>
    <dgm:cxn modelId="{9A7AB8D6-A90E-479E-868C-DF0E77EC2D2D}" type="presOf" srcId="{73DA2081-F704-4016-B7BC-F49B652C747B}" destId="{87035C8C-5DFD-40F5-9E16-A39406F60722}" srcOrd="0" destOrd="0" presId="urn:microsoft.com/office/officeart/2005/8/layout/radial6"/>
    <dgm:cxn modelId="{5F180C5B-693D-4A97-8B9F-4E02DAEDC1F4}" type="presOf" srcId="{2BACB80F-5A33-4D5F-ADF4-3DDD962DD960}" destId="{10ACCB3F-3505-4F18-887A-06D2B00C5056}" srcOrd="0" destOrd="0" presId="urn:microsoft.com/office/officeart/2005/8/layout/radial6"/>
    <dgm:cxn modelId="{6052F25E-456C-45B4-933E-B876FB0A332F}" srcId="{77502365-3AFF-43ED-BBAB-A6C67971DDE4}" destId="{2BACB80F-5A33-4D5F-ADF4-3DDD962DD960}" srcOrd="1" destOrd="0" parTransId="{4AA3DD82-3B70-4A66-8F45-76890C55EC8E}" sibTransId="{764C6E0A-FD58-4124-9C71-70E2678485A5}"/>
    <dgm:cxn modelId="{6E626D35-A36B-4E39-8050-DB23EEC874F1}" srcId="{38E943B1-07F5-4792-8347-0C6C753E43D1}" destId="{77502365-3AFF-43ED-BBAB-A6C67971DDE4}" srcOrd="0" destOrd="0" parTransId="{3DCEB530-B32A-4505-ACC5-DFDD2A2ED7F9}" sibTransId="{B8B51D59-4444-4A7E-815B-ACD6291EB953}"/>
    <dgm:cxn modelId="{52EA2AC7-9A6C-4AEB-8720-41D2788CE6F6}" type="presOf" srcId="{D4B210E1-3BE1-4BD4-930C-8CF613429DB3}" destId="{426C06A0-2FF4-408F-B098-647A3910BD25}" srcOrd="0" destOrd="0" presId="urn:microsoft.com/office/officeart/2005/8/layout/radial6"/>
    <dgm:cxn modelId="{71F92C73-7381-4A26-BE86-0DBA4426AFC3}" type="presOf" srcId="{764C6E0A-FD58-4124-9C71-70E2678485A5}" destId="{3761B04D-673F-4BC6-B9D9-1F2DF955E9DC}" srcOrd="0" destOrd="0" presId="urn:microsoft.com/office/officeart/2005/8/layout/radial6"/>
    <dgm:cxn modelId="{6402D130-67B3-43C6-BF7E-87A1BFF35BD3}" type="presParOf" srcId="{35DD960B-1F73-4149-9C66-15FF259B2F87}" destId="{27EF712E-04B1-49ED-8DD3-4F89CF69015F}" srcOrd="0" destOrd="0" presId="urn:microsoft.com/office/officeart/2005/8/layout/radial6"/>
    <dgm:cxn modelId="{42CC33CA-6293-47C0-92EA-91C49DA73196}" type="presParOf" srcId="{35DD960B-1F73-4149-9C66-15FF259B2F87}" destId="{47FAF041-F115-487C-B06B-BD744FB21006}" srcOrd="1" destOrd="0" presId="urn:microsoft.com/office/officeart/2005/8/layout/radial6"/>
    <dgm:cxn modelId="{81F7C427-E886-4B91-8BB2-EDD19DFF0E83}" type="presParOf" srcId="{35DD960B-1F73-4149-9C66-15FF259B2F87}" destId="{3CE1C7D4-1F29-4459-97A1-A4887A37D66F}" srcOrd="2" destOrd="0" presId="urn:microsoft.com/office/officeart/2005/8/layout/radial6"/>
    <dgm:cxn modelId="{0FDBA5EF-437C-417A-8984-DA5CB0DE9B36}" type="presParOf" srcId="{35DD960B-1F73-4149-9C66-15FF259B2F87}" destId="{426C06A0-2FF4-408F-B098-647A3910BD25}" srcOrd="3" destOrd="0" presId="urn:microsoft.com/office/officeart/2005/8/layout/radial6"/>
    <dgm:cxn modelId="{67646FEE-0C4B-41AA-B2AB-CB3570A25CA6}" type="presParOf" srcId="{35DD960B-1F73-4149-9C66-15FF259B2F87}" destId="{10ACCB3F-3505-4F18-887A-06D2B00C5056}" srcOrd="4" destOrd="0" presId="urn:microsoft.com/office/officeart/2005/8/layout/radial6"/>
    <dgm:cxn modelId="{E71F7660-F96E-4EF1-96F2-2A1D25261955}" type="presParOf" srcId="{35DD960B-1F73-4149-9C66-15FF259B2F87}" destId="{48E90868-0289-498D-8E48-1B8097568234}" srcOrd="5" destOrd="0" presId="urn:microsoft.com/office/officeart/2005/8/layout/radial6"/>
    <dgm:cxn modelId="{237E87AA-798D-420B-99FA-B7491BDDE52A}" type="presParOf" srcId="{35DD960B-1F73-4149-9C66-15FF259B2F87}" destId="{3761B04D-673F-4BC6-B9D9-1F2DF955E9DC}" srcOrd="6" destOrd="0" presId="urn:microsoft.com/office/officeart/2005/8/layout/radial6"/>
    <dgm:cxn modelId="{066FF600-9E9E-4911-B452-A14906D00795}" type="presParOf" srcId="{35DD960B-1F73-4149-9C66-15FF259B2F87}" destId="{11C33A96-5411-4478-B088-4DA1F5F64692}" srcOrd="7" destOrd="0" presId="urn:microsoft.com/office/officeart/2005/8/layout/radial6"/>
    <dgm:cxn modelId="{723BCEBF-5D0C-436B-B008-74DCA961566E}" type="presParOf" srcId="{35DD960B-1F73-4149-9C66-15FF259B2F87}" destId="{A30824F8-99AA-43AB-B533-163CA8F8F502}" srcOrd="8" destOrd="0" presId="urn:microsoft.com/office/officeart/2005/8/layout/radial6"/>
    <dgm:cxn modelId="{E0715C18-91BF-4973-97E8-C5108830AD4B}" type="presParOf" srcId="{35DD960B-1F73-4149-9C66-15FF259B2F87}" destId="{87CB61E3-972B-4EC6-9268-1F9E1CEADB9F}" srcOrd="9" destOrd="0" presId="urn:microsoft.com/office/officeart/2005/8/layout/radial6"/>
    <dgm:cxn modelId="{A678847D-9A92-4381-8B09-A65B8505FC64}" type="presParOf" srcId="{35DD960B-1F73-4149-9C66-15FF259B2F87}" destId="{87035C8C-5DFD-40F5-9E16-A39406F60722}" srcOrd="10" destOrd="0" presId="urn:microsoft.com/office/officeart/2005/8/layout/radial6"/>
    <dgm:cxn modelId="{E7BB8071-93FA-4F89-9D9F-5CADC506E24A}" type="presParOf" srcId="{35DD960B-1F73-4149-9C66-15FF259B2F87}" destId="{9589ADB8-FEFF-4CE6-B782-871FDED39A47}" srcOrd="11" destOrd="0" presId="urn:microsoft.com/office/officeart/2005/8/layout/radial6"/>
    <dgm:cxn modelId="{E1ED7BCA-40B1-4316-905E-ECC76B2FED57}" type="presParOf" srcId="{35DD960B-1F73-4149-9C66-15FF259B2F87}" destId="{D3EADF61-6C44-4341-A72B-AA01531DBFB7}" srcOrd="12" destOrd="0" presId="urn:microsoft.com/office/officeart/2005/8/layout/radial6"/>
    <dgm:cxn modelId="{F2A68E40-865A-457D-BC9F-07618421420A}" type="presParOf" srcId="{35DD960B-1F73-4149-9C66-15FF259B2F87}" destId="{8165766A-49CF-4F71-AC55-1DB291AF6B4D}" srcOrd="13" destOrd="0" presId="urn:microsoft.com/office/officeart/2005/8/layout/radial6"/>
    <dgm:cxn modelId="{9CF59319-46EB-4E01-8C78-9E49C1D3CF6C}" type="presParOf" srcId="{35DD960B-1F73-4149-9C66-15FF259B2F87}" destId="{96C65959-56A8-42B5-A9A4-DA63DBB678B8}" srcOrd="14" destOrd="0" presId="urn:microsoft.com/office/officeart/2005/8/layout/radial6"/>
    <dgm:cxn modelId="{B508B091-12F0-4343-8DCA-1A28E3041803}" type="presParOf" srcId="{35DD960B-1F73-4149-9C66-15FF259B2F87}" destId="{85DE5CC2-F1C6-4C05-806B-F7F5078E83CE}" srcOrd="15" destOrd="0" presId="urn:microsoft.com/office/officeart/2005/8/layout/radial6"/>
  </dgm:cxnLst>
  <dgm:bg>
    <a:solidFill>
      <a:schemeClr val="accent2">
        <a:lumMod val="75000"/>
      </a:schemeClr>
    </a:solidFill>
  </dgm:bg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885E0A-4AE4-42D4-B0B1-903E99F92514}" type="doc">
      <dgm:prSet loTypeId="urn:microsoft.com/office/officeart/2005/8/layout/radial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F568F5D-0D5C-4045-9859-C16D2F05315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4400" b="1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Негізгі</a:t>
          </a:r>
          <a:r>
            <a: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4400" b="1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пәндер</a:t>
          </a:r>
          <a:endParaRPr lang="ru-RU" sz="4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7FE1CE-EB88-44E9-BAC3-F24A50849A73}" type="parTrans" cxnId="{37182F26-4DD5-42DF-B7AB-27C9A6D73278}">
      <dgm:prSet/>
      <dgm:spPr/>
      <dgm:t>
        <a:bodyPr/>
        <a:lstStyle/>
        <a:p>
          <a:endParaRPr lang="ru-RU"/>
        </a:p>
      </dgm:t>
    </dgm:pt>
    <dgm:pt modelId="{B13FE152-F6D6-4C4A-91F2-EAFA390AB01A}" type="sibTrans" cxnId="{37182F26-4DD5-42DF-B7AB-27C9A6D73278}">
      <dgm:prSet/>
      <dgm:spPr/>
      <dgm:t>
        <a:bodyPr/>
        <a:lstStyle/>
        <a:p>
          <a:endParaRPr lang="ru-RU"/>
        </a:p>
      </dgm:t>
    </dgm:pt>
    <dgm:pt modelId="{AB0E8A88-8B5D-4413-AC68-FD679FA791FE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математика, физика</a:t>
          </a:r>
        </a:p>
      </dgm:t>
    </dgm:pt>
    <dgm:pt modelId="{F90DE1C9-0B91-466F-A03A-954FB078855E}" type="parTrans" cxnId="{7382240D-1A85-4007-BAEC-2E708D25FCEA}">
      <dgm:prSet/>
      <dgm:spPr/>
      <dgm:t>
        <a:bodyPr/>
        <a:lstStyle/>
        <a:p>
          <a:endParaRPr lang="ru-RU"/>
        </a:p>
      </dgm:t>
    </dgm:pt>
    <dgm:pt modelId="{6D74B99A-98B9-49AC-B3C6-7356004B1CD4}" type="sibTrans" cxnId="{7382240D-1A85-4007-BAEC-2E708D25FCEA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8473FC6D-B40D-467E-B726-6FA7D9E4FB7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химия, </a:t>
          </a:r>
          <a:endParaRPr lang="ru-RU" sz="20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биология</a:t>
          </a: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3D80B1-23FA-4F68-B1C1-619A6B440EA8}" type="parTrans" cxnId="{39F6A36D-3AED-42C3-9281-DEBA02696B93}">
      <dgm:prSet/>
      <dgm:spPr/>
      <dgm:t>
        <a:bodyPr/>
        <a:lstStyle/>
        <a:p>
          <a:endParaRPr lang="ru-RU"/>
        </a:p>
      </dgm:t>
    </dgm:pt>
    <dgm:pt modelId="{D69CCE68-7EA4-459F-85F1-3554B329F654}" type="sibTrans" cxnId="{39F6A36D-3AED-42C3-9281-DEBA02696B93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72DB5750-95C8-437A-A9B6-DD29657F736F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тілдер</a:t>
          </a:r>
          <a:r>
            <a: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информатика</a:t>
          </a:r>
        </a:p>
      </dgm:t>
    </dgm:pt>
    <dgm:pt modelId="{9FC32467-537B-41A8-BC17-50184AAAC70B}" type="parTrans" cxnId="{755B02A9-FB08-4038-90AE-43B8F6E1395D}">
      <dgm:prSet/>
      <dgm:spPr/>
      <dgm:t>
        <a:bodyPr/>
        <a:lstStyle/>
        <a:p>
          <a:endParaRPr lang="ru-RU"/>
        </a:p>
      </dgm:t>
    </dgm:pt>
    <dgm:pt modelId="{25A80A09-63BF-4DF6-8CA3-6093092B87DC}" type="sibTrans" cxnId="{755B02A9-FB08-4038-90AE-43B8F6E1395D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000D67A0-473B-456F-8D4A-1FBBF5E8791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>
              <a:solidFill>
                <a:srgbClr val="C00000"/>
              </a:solidFill>
            </a:rPr>
            <a:t>география, </a:t>
          </a:r>
          <a:r>
            <a:rPr lang="ru-RU" sz="2000" b="1" dirty="0" smtClean="0">
              <a:solidFill>
                <a:srgbClr val="C00000"/>
              </a:solidFill>
            </a:rPr>
            <a:t>        </a:t>
          </a:r>
          <a:r>
            <a:rPr lang="ru-RU" sz="2000" b="1" dirty="0" err="1" smtClean="0">
              <a:solidFill>
                <a:srgbClr val="C00000"/>
              </a:solidFill>
            </a:rPr>
            <a:t>тарих</a:t>
          </a:r>
          <a:endParaRPr lang="ru-RU" sz="2000" b="1" dirty="0">
            <a:solidFill>
              <a:srgbClr val="C00000"/>
            </a:solidFill>
          </a:endParaRPr>
        </a:p>
      </dgm:t>
    </dgm:pt>
    <dgm:pt modelId="{924AA019-85A2-48FB-A879-8D7B8C3D2FB3}" type="parTrans" cxnId="{B299C848-4B8F-4E0C-8638-E3B8619FE892}">
      <dgm:prSet/>
      <dgm:spPr/>
      <dgm:t>
        <a:bodyPr/>
        <a:lstStyle/>
        <a:p>
          <a:endParaRPr lang="ru-RU"/>
        </a:p>
      </dgm:t>
    </dgm:pt>
    <dgm:pt modelId="{F7283270-7968-42B8-9F43-B5E765EDC822}" type="sibTrans" cxnId="{B299C848-4B8F-4E0C-8638-E3B8619FE892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29EEA882-D95C-4519-B7ED-76C462F456DF}">
      <dgm:prSet/>
      <dgm:spPr/>
      <dgm:t>
        <a:bodyPr/>
        <a:lstStyle/>
        <a:p>
          <a:endParaRPr lang="ru-RU"/>
        </a:p>
      </dgm:t>
    </dgm:pt>
    <dgm:pt modelId="{1CB8B796-0EB3-4916-80E7-0054D5112454}" type="parTrans" cxnId="{0AF706A5-88D8-4653-A5AB-5A963AA531D0}">
      <dgm:prSet/>
      <dgm:spPr/>
      <dgm:t>
        <a:bodyPr/>
        <a:lstStyle/>
        <a:p>
          <a:endParaRPr lang="ru-RU"/>
        </a:p>
      </dgm:t>
    </dgm:pt>
    <dgm:pt modelId="{8FB10EFD-8AD4-4DCE-A620-531F00C76AB4}" type="sibTrans" cxnId="{0AF706A5-88D8-4653-A5AB-5A963AA531D0}">
      <dgm:prSet/>
      <dgm:spPr/>
      <dgm:t>
        <a:bodyPr/>
        <a:lstStyle/>
        <a:p>
          <a:endParaRPr lang="ru-RU"/>
        </a:p>
      </dgm:t>
    </dgm:pt>
    <dgm:pt modelId="{12156E49-A613-46A4-931C-F8008C6CFA7A}">
      <dgm:prSet/>
      <dgm:spPr/>
      <dgm:t>
        <a:bodyPr/>
        <a:lstStyle/>
        <a:p>
          <a:endParaRPr lang="ru-RU"/>
        </a:p>
      </dgm:t>
    </dgm:pt>
    <dgm:pt modelId="{C22A5D29-41FE-4654-B945-3D4F830DB532}" type="parTrans" cxnId="{E22487C1-712D-4511-8DBC-4BFF7F484730}">
      <dgm:prSet/>
      <dgm:spPr/>
      <dgm:t>
        <a:bodyPr/>
        <a:lstStyle/>
        <a:p>
          <a:endParaRPr lang="ru-RU"/>
        </a:p>
      </dgm:t>
    </dgm:pt>
    <dgm:pt modelId="{2F4EC959-6B25-4FF8-BEE5-B6EB814E8936}" type="sibTrans" cxnId="{E22487C1-712D-4511-8DBC-4BFF7F484730}">
      <dgm:prSet/>
      <dgm:spPr/>
      <dgm:t>
        <a:bodyPr/>
        <a:lstStyle/>
        <a:p>
          <a:endParaRPr lang="ru-RU"/>
        </a:p>
      </dgm:t>
    </dgm:pt>
    <dgm:pt modelId="{777257E0-5A1C-47AC-B045-54DD1CB47938}" type="pres">
      <dgm:prSet presAssocID="{42885E0A-4AE4-42D4-B0B1-903E99F9251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23947F-FDCB-4012-AC68-9BD1D87E3E3A}" type="pres">
      <dgm:prSet presAssocID="{FF568F5D-0D5C-4045-9859-C16D2F05315C}" presName="centerShape" presStyleLbl="node0" presStyleIdx="0" presStyleCnt="1" custScaleX="124330" custScaleY="90924" custLinFactNeighborY="-823"/>
      <dgm:spPr/>
      <dgm:t>
        <a:bodyPr/>
        <a:lstStyle/>
        <a:p>
          <a:endParaRPr lang="ru-RU"/>
        </a:p>
      </dgm:t>
    </dgm:pt>
    <dgm:pt modelId="{5B0630B5-ADF5-499D-8781-E9DCED2BF16F}" type="pres">
      <dgm:prSet presAssocID="{AB0E8A88-8B5D-4413-AC68-FD679FA791FE}" presName="node" presStyleLbl="node1" presStyleIdx="0" presStyleCnt="4" custScaleX="211624" custScaleY="77313" custRadScaleRad="102121" custRadScaleInc="-3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37F27-68FE-45BA-9A8D-76E9CD7195D0}" type="pres">
      <dgm:prSet presAssocID="{AB0E8A88-8B5D-4413-AC68-FD679FA791FE}" presName="dummy" presStyleCnt="0"/>
      <dgm:spPr/>
    </dgm:pt>
    <dgm:pt modelId="{8C1DDF9F-8CDA-49C3-B686-F6F4770E33D0}" type="pres">
      <dgm:prSet presAssocID="{6D74B99A-98B9-49AC-B3C6-7356004B1CD4}" presName="sibTrans" presStyleLbl="sibTrans2D1" presStyleIdx="0" presStyleCnt="4"/>
      <dgm:spPr/>
      <dgm:t>
        <a:bodyPr/>
        <a:lstStyle/>
        <a:p>
          <a:endParaRPr lang="ru-RU"/>
        </a:p>
      </dgm:t>
    </dgm:pt>
    <dgm:pt modelId="{32FC62D1-2DED-4318-A6AA-91EF5AA7377E}" type="pres">
      <dgm:prSet presAssocID="{8473FC6D-B40D-467E-B726-6FA7D9E4FB75}" presName="node" presStyleLbl="node1" presStyleIdx="1" presStyleCnt="4" custScaleX="173102" custScaleY="76062" custRadScaleRad="120812" custRadScaleInc="-9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6E1C7-A2AA-4B0B-A134-E815D6251DAA}" type="pres">
      <dgm:prSet presAssocID="{8473FC6D-B40D-467E-B726-6FA7D9E4FB75}" presName="dummy" presStyleCnt="0"/>
      <dgm:spPr/>
    </dgm:pt>
    <dgm:pt modelId="{A4611C6F-57A1-4457-B37F-CEFB07CDFB03}" type="pres">
      <dgm:prSet presAssocID="{D69CCE68-7EA4-459F-85F1-3554B329F65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637089C-E0FF-425A-81C9-39DBFAA4DB48}" type="pres">
      <dgm:prSet presAssocID="{72DB5750-95C8-437A-A9B6-DD29657F736F}" presName="node" presStyleLbl="node1" presStyleIdx="2" presStyleCnt="4" custScaleX="225750" custScaleY="75853" custRadScaleRad="117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48A93-378A-4237-9005-A42CF9F5A5E8}" type="pres">
      <dgm:prSet presAssocID="{72DB5750-95C8-437A-A9B6-DD29657F736F}" presName="dummy" presStyleCnt="0"/>
      <dgm:spPr/>
    </dgm:pt>
    <dgm:pt modelId="{A1D684FB-19E8-4C95-A020-10839E3C2E84}" type="pres">
      <dgm:prSet presAssocID="{25A80A09-63BF-4DF6-8CA3-6093092B87DC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1FC398F-1519-42CC-9D2C-4349F4B686C1}" type="pres">
      <dgm:prSet presAssocID="{000D67A0-473B-456F-8D4A-1FBBF5E87918}" presName="node" presStyleLbl="node1" presStyleIdx="3" presStyleCnt="4" custScaleX="170817" custScaleY="74480" custRadScaleRad="118241" custRadScaleInc="1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3A136-3A94-43B1-ADC1-2354AB866A89}" type="pres">
      <dgm:prSet presAssocID="{000D67A0-473B-456F-8D4A-1FBBF5E87918}" presName="dummy" presStyleCnt="0"/>
      <dgm:spPr/>
    </dgm:pt>
    <dgm:pt modelId="{35901F70-50AB-4209-A4D6-60BBEB597B91}" type="pres">
      <dgm:prSet presAssocID="{F7283270-7968-42B8-9F43-B5E765EDC822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382240D-1A85-4007-BAEC-2E708D25FCEA}" srcId="{FF568F5D-0D5C-4045-9859-C16D2F05315C}" destId="{AB0E8A88-8B5D-4413-AC68-FD679FA791FE}" srcOrd="0" destOrd="0" parTransId="{F90DE1C9-0B91-466F-A03A-954FB078855E}" sibTransId="{6D74B99A-98B9-49AC-B3C6-7356004B1CD4}"/>
    <dgm:cxn modelId="{5E06A4EB-7CDC-4F1F-B197-91C3BE066E86}" type="presOf" srcId="{D69CCE68-7EA4-459F-85F1-3554B329F654}" destId="{A4611C6F-57A1-4457-B37F-CEFB07CDFB03}" srcOrd="0" destOrd="0" presId="urn:microsoft.com/office/officeart/2005/8/layout/radial6"/>
    <dgm:cxn modelId="{6F451775-5B5A-4B14-A0F5-0D9D753E7EBD}" type="presOf" srcId="{000D67A0-473B-456F-8D4A-1FBBF5E87918}" destId="{31FC398F-1519-42CC-9D2C-4349F4B686C1}" srcOrd="0" destOrd="0" presId="urn:microsoft.com/office/officeart/2005/8/layout/radial6"/>
    <dgm:cxn modelId="{B299C848-4B8F-4E0C-8638-E3B8619FE892}" srcId="{FF568F5D-0D5C-4045-9859-C16D2F05315C}" destId="{000D67A0-473B-456F-8D4A-1FBBF5E87918}" srcOrd="3" destOrd="0" parTransId="{924AA019-85A2-48FB-A879-8D7B8C3D2FB3}" sibTransId="{F7283270-7968-42B8-9F43-B5E765EDC822}"/>
    <dgm:cxn modelId="{755B02A9-FB08-4038-90AE-43B8F6E1395D}" srcId="{FF568F5D-0D5C-4045-9859-C16D2F05315C}" destId="{72DB5750-95C8-437A-A9B6-DD29657F736F}" srcOrd="2" destOrd="0" parTransId="{9FC32467-537B-41A8-BC17-50184AAAC70B}" sibTransId="{25A80A09-63BF-4DF6-8CA3-6093092B87DC}"/>
    <dgm:cxn modelId="{37182F26-4DD5-42DF-B7AB-27C9A6D73278}" srcId="{42885E0A-4AE4-42D4-B0B1-903E99F92514}" destId="{FF568F5D-0D5C-4045-9859-C16D2F05315C}" srcOrd="0" destOrd="0" parTransId="{827FE1CE-EB88-44E9-BAC3-F24A50849A73}" sibTransId="{B13FE152-F6D6-4C4A-91F2-EAFA390AB01A}"/>
    <dgm:cxn modelId="{8BFF926D-AF38-441F-88D6-844EDA9DD37E}" type="presOf" srcId="{AB0E8A88-8B5D-4413-AC68-FD679FA791FE}" destId="{5B0630B5-ADF5-499D-8781-E9DCED2BF16F}" srcOrd="0" destOrd="0" presId="urn:microsoft.com/office/officeart/2005/8/layout/radial6"/>
    <dgm:cxn modelId="{B0AE630B-8A3C-4FC8-B7A0-8A8E44A4D238}" type="presOf" srcId="{42885E0A-4AE4-42D4-B0B1-903E99F92514}" destId="{777257E0-5A1C-47AC-B045-54DD1CB47938}" srcOrd="0" destOrd="0" presId="urn:microsoft.com/office/officeart/2005/8/layout/radial6"/>
    <dgm:cxn modelId="{9C97BAF9-3801-4B40-8775-11122CEC6602}" type="presOf" srcId="{72DB5750-95C8-437A-A9B6-DD29657F736F}" destId="{F637089C-E0FF-425A-81C9-39DBFAA4DB48}" srcOrd="0" destOrd="0" presId="urn:microsoft.com/office/officeart/2005/8/layout/radial6"/>
    <dgm:cxn modelId="{AC6E0C5D-7BBD-4105-9494-7C9CF2FFD10C}" type="presOf" srcId="{25A80A09-63BF-4DF6-8CA3-6093092B87DC}" destId="{A1D684FB-19E8-4C95-A020-10839E3C2E84}" srcOrd="0" destOrd="0" presId="urn:microsoft.com/office/officeart/2005/8/layout/radial6"/>
    <dgm:cxn modelId="{E22487C1-712D-4511-8DBC-4BFF7F484730}" srcId="{42885E0A-4AE4-42D4-B0B1-903E99F92514}" destId="{12156E49-A613-46A4-931C-F8008C6CFA7A}" srcOrd="1" destOrd="0" parTransId="{C22A5D29-41FE-4654-B945-3D4F830DB532}" sibTransId="{2F4EC959-6B25-4FF8-BEE5-B6EB814E8936}"/>
    <dgm:cxn modelId="{39F6A36D-3AED-42C3-9281-DEBA02696B93}" srcId="{FF568F5D-0D5C-4045-9859-C16D2F05315C}" destId="{8473FC6D-B40D-467E-B726-6FA7D9E4FB75}" srcOrd="1" destOrd="0" parTransId="{273D80B1-23FA-4F68-B1C1-619A6B440EA8}" sibTransId="{D69CCE68-7EA4-459F-85F1-3554B329F654}"/>
    <dgm:cxn modelId="{E0D4AE48-A5DF-4053-9C29-5BFF0789F81D}" type="presOf" srcId="{F7283270-7968-42B8-9F43-B5E765EDC822}" destId="{35901F70-50AB-4209-A4D6-60BBEB597B91}" srcOrd="0" destOrd="0" presId="urn:microsoft.com/office/officeart/2005/8/layout/radial6"/>
    <dgm:cxn modelId="{DAF5A2BB-212A-4BCF-9426-5A80FFD8800F}" type="presOf" srcId="{FF568F5D-0D5C-4045-9859-C16D2F05315C}" destId="{9B23947F-FDCB-4012-AC68-9BD1D87E3E3A}" srcOrd="0" destOrd="0" presId="urn:microsoft.com/office/officeart/2005/8/layout/radial6"/>
    <dgm:cxn modelId="{EAF0EC8F-AAAC-431D-84AF-E194529FB235}" type="presOf" srcId="{6D74B99A-98B9-49AC-B3C6-7356004B1CD4}" destId="{8C1DDF9F-8CDA-49C3-B686-F6F4770E33D0}" srcOrd="0" destOrd="0" presId="urn:microsoft.com/office/officeart/2005/8/layout/radial6"/>
    <dgm:cxn modelId="{0AF706A5-88D8-4653-A5AB-5A963AA531D0}" srcId="{42885E0A-4AE4-42D4-B0B1-903E99F92514}" destId="{29EEA882-D95C-4519-B7ED-76C462F456DF}" srcOrd="2" destOrd="0" parTransId="{1CB8B796-0EB3-4916-80E7-0054D5112454}" sibTransId="{8FB10EFD-8AD4-4DCE-A620-531F00C76AB4}"/>
    <dgm:cxn modelId="{D28CB418-1EC1-4E79-A88A-C54A01786819}" type="presOf" srcId="{8473FC6D-B40D-467E-B726-6FA7D9E4FB75}" destId="{32FC62D1-2DED-4318-A6AA-91EF5AA7377E}" srcOrd="0" destOrd="0" presId="urn:microsoft.com/office/officeart/2005/8/layout/radial6"/>
    <dgm:cxn modelId="{674BC4BF-4767-4A09-AB82-E7F841A6DD98}" type="presParOf" srcId="{777257E0-5A1C-47AC-B045-54DD1CB47938}" destId="{9B23947F-FDCB-4012-AC68-9BD1D87E3E3A}" srcOrd="0" destOrd="0" presId="urn:microsoft.com/office/officeart/2005/8/layout/radial6"/>
    <dgm:cxn modelId="{AC4F3DD3-15F5-4EE5-812B-1BB96B0163DA}" type="presParOf" srcId="{777257E0-5A1C-47AC-B045-54DD1CB47938}" destId="{5B0630B5-ADF5-499D-8781-E9DCED2BF16F}" srcOrd="1" destOrd="0" presId="urn:microsoft.com/office/officeart/2005/8/layout/radial6"/>
    <dgm:cxn modelId="{7F4EF8F5-040F-4EF3-B833-9A4F0B27F336}" type="presParOf" srcId="{777257E0-5A1C-47AC-B045-54DD1CB47938}" destId="{02737F27-68FE-45BA-9A8D-76E9CD7195D0}" srcOrd="2" destOrd="0" presId="urn:microsoft.com/office/officeart/2005/8/layout/radial6"/>
    <dgm:cxn modelId="{3487BCC1-CBD6-4CF2-BCAC-2C4C62687710}" type="presParOf" srcId="{777257E0-5A1C-47AC-B045-54DD1CB47938}" destId="{8C1DDF9F-8CDA-49C3-B686-F6F4770E33D0}" srcOrd="3" destOrd="0" presId="urn:microsoft.com/office/officeart/2005/8/layout/radial6"/>
    <dgm:cxn modelId="{13344F95-2730-41C7-BFE0-8B11FDB7254E}" type="presParOf" srcId="{777257E0-5A1C-47AC-B045-54DD1CB47938}" destId="{32FC62D1-2DED-4318-A6AA-91EF5AA7377E}" srcOrd="4" destOrd="0" presId="urn:microsoft.com/office/officeart/2005/8/layout/radial6"/>
    <dgm:cxn modelId="{7128E1D3-D606-4501-A1C2-B6C6A4BEAF1C}" type="presParOf" srcId="{777257E0-5A1C-47AC-B045-54DD1CB47938}" destId="{DEA6E1C7-A2AA-4B0B-A134-E815D6251DAA}" srcOrd="5" destOrd="0" presId="urn:microsoft.com/office/officeart/2005/8/layout/radial6"/>
    <dgm:cxn modelId="{401AA7EB-FCB9-4E22-B7FA-8D5F8CE1916E}" type="presParOf" srcId="{777257E0-5A1C-47AC-B045-54DD1CB47938}" destId="{A4611C6F-57A1-4457-B37F-CEFB07CDFB03}" srcOrd="6" destOrd="0" presId="urn:microsoft.com/office/officeart/2005/8/layout/radial6"/>
    <dgm:cxn modelId="{04E13E29-D485-4BBD-BC87-5F721EC5BBD2}" type="presParOf" srcId="{777257E0-5A1C-47AC-B045-54DD1CB47938}" destId="{F637089C-E0FF-425A-81C9-39DBFAA4DB48}" srcOrd="7" destOrd="0" presId="urn:microsoft.com/office/officeart/2005/8/layout/radial6"/>
    <dgm:cxn modelId="{0AFF3B8B-E0D9-41D8-AC88-C239C25E23E9}" type="presParOf" srcId="{777257E0-5A1C-47AC-B045-54DD1CB47938}" destId="{5E548A93-378A-4237-9005-A42CF9F5A5E8}" srcOrd="8" destOrd="0" presId="urn:microsoft.com/office/officeart/2005/8/layout/radial6"/>
    <dgm:cxn modelId="{54234C52-87D8-489E-8844-DE8D0E4E6E0C}" type="presParOf" srcId="{777257E0-5A1C-47AC-B045-54DD1CB47938}" destId="{A1D684FB-19E8-4C95-A020-10839E3C2E84}" srcOrd="9" destOrd="0" presId="urn:microsoft.com/office/officeart/2005/8/layout/radial6"/>
    <dgm:cxn modelId="{3AE8203B-3ED7-4809-AB36-B22473BE11DD}" type="presParOf" srcId="{777257E0-5A1C-47AC-B045-54DD1CB47938}" destId="{31FC398F-1519-42CC-9D2C-4349F4B686C1}" srcOrd="10" destOrd="0" presId="urn:microsoft.com/office/officeart/2005/8/layout/radial6"/>
    <dgm:cxn modelId="{C95FBF75-B95F-4FDB-B9E9-2AA3B102B4E5}" type="presParOf" srcId="{777257E0-5A1C-47AC-B045-54DD1CB47938}" destId="{A453A136-3A94-43B1-ADC1-2354AB866A89}" srcOrd="11" destOrd="0" presId="urn:microsoft.com/office/officeart/2005/8/layout/radial6"/>
    <dgm:cxn modelId="{5E15870F-042E-40DD-A96F-A46C683C9649}" type="presParOf" srcId="{777257E0-5A1C-47AC-B045-54DD1CB47938}" destId="{35901F70-50AB-4209-A4D6-60BBEB597B91}" srcOrd="12" destOrd="0" presId="urn:microsoft.com/office/officeart/2005/8/layout/radial6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10CF3C-4409-4E26-AC0F-D16953FAA2EC}">
      <dsp:nvSpPr>
        <dsp:cNvPr id="0" name=""/>
        <dsp:cNvSpPr/>
      </dsp:nvSpPr>
      <dsp:spPr>
        <a:xfrm>
          <a:off x="1192250" y="-1859178"/>
          <a:ext cx="6791337" cy="6791337"/>
        </a:xfrm>
        <a:prstGeom prst="circularArrow">
          <a:avLst>
            <a:gd name="adj1" fmla="val 4491"/>
            <a:gd name="adj2" fmla="val 261493"/>
            <a:gd name="adj3" fmla="val 10194732"/>
            <a:gd name="adj4" fmla="val -1375099"/>
            <a:gd name="adj5" fmla="val 4663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08B79-A7FB-438C-9F44-9D35CA541D66}">
      <dsp:nvSpPr>
        <dsp:cNvPr id="0" name=""/>
        <dsp:cNvSpPr/>
      </dsp:nvSpPr>
      <dsp:spPr>
        <a:xfrm>
          <a:off x="1430825" y="21390"/>
          <a:ext cx="6169667" cy="21632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Тірек</a:t>
          </a:r>
          <a:r>
            <a:rPr lang="ru-RU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орталығының мақсаты</a:t>
          </a:r>
          <a:endParaRPr lang="ru-RU" sz="2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30825" y="21390"/>
        <a:ext cx="6169667" cy="2163216"/>
      </dsp:txXfrm>
    </dsp:sp>
    <dsp:sp modelId="{D2AB9D21-A361-4EAD-AFFC-AA4F91C90280}">
      <dsp:nvSpPr>
        <dsp:cNvPr id="0" name=""/>
        <dsp:cNvSpPr/>
      </dsp:nvSpPr>
      <dsp:spPr>
        <a:xfrm>
          <a:off x="5125709" y="2476427"/>
          <a:ext cx="3471746" cy="19449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Тірек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орталығы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мен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магниттік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мектептердің ғылыми-әдістемелік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қызметтерін ұйымдастыру</a:t>
          </a:r>
          <a:endParaRPr lang="ru-RU" sz="2000" kern="1200" dirty="0"/>
        </a:p>
      </dsp:txBody>
      <dsp:txXfrm>
        <a:off x="5125709" y="2476427"/>
        <a:ext cx="3471746" cy="1944991"/>
      </dsp:txXfrm>
    </dsp:sp>
    <dsp:sp modelId="{615965D9-8933-4D6C-8056-469AF5EB8F18}">
      <dsp:nvSpPr>
        <dsp:cNvPr id="0" name=""/>
        <dsp:cNvSpPr/>
      </dsp:nvSpPr>
      <dsp:spPr>
        <a:xfrm>
          <a:off x="2279217" y="4753085"/>
          <a:ext cx="4472883" cy="20835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Магниттік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мектеп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мұғалімдерінің кәсіби деңгейлерін 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тірек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орталығы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арқылы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жетілдіру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көмек көрсету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79217" y="4753085"/>
        <a:ext cx="4472883" cy="2083523"/>
      </dsp:txXfrm>
    </dsp:sp>
    <dsp:sp modelId="{52FC100E-3BAE-4AB2-88A3-EF0CDE45FB94}">
      <dsp:nvSpPr>
        <dsp:cNvPr id="0" name=""/>
        <dsp:cNvSpPr/>
      </dsp:nvSpPr>
      <dsp:spPr>
        <a:xfrm>
          <a:off x="546543" y="2395815"/>
          <a:ext cx="3246382" cy="21062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Ауыл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мектептерінің 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даму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мәселесі бойынша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зерттеу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оқушылардың білім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деңгейін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көтеру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43" y="2395815"/>
        <a:ext cx="3246382" cy="21062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DE5CC2-F1C6-4C05-806B-F7F5078E83CE}">
      <dsp:nvSpPr>
        <dsp:cNvPr id="0" name=""/>
        <dsp:cNvSpPr/>
      </dsp:nvSpPr>
      <dsp:spPr>
        <a:xfrm>
          <a:off x="1933456" y="790456"/>
          <a:ext cx="5277086" cy="527708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ADF61-6C44-4341-A72B-AA01531DBFB7}">
      <dsp:nvSpPr>
        <dsp:cNvPr id="0" name=""/>
        <dsp:cNvSpPr/>
      </dsp:nvSpPr>
      <dsp:spPr>
        <a:xfrm>
          <a:off x="1933456" y="790456"/>
          <a:ext cx="5277086" cy="527708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1B04D-673F-4BC6-B9D9-1F2DF955E9DC}">
      <dsp:nvSpPr>
        <dsp:cNvPr id="0" name=""/>
        <dsp:cNvSpPr/>
      </dsp:nvSpPr>
      <dsp:spPr>
        <a:xfrm>
          <a:off x="1933456" y="790456"/>
          <a:ext cx="5277086" cy="527708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C06A0-2FF4-408F-B098-647A3910BD25}">
      <dsp:nvSpPr>
        <dsp:cNvPr id="0" name=""/>
        <dsp:cNvSpPr/>
      </dsp:nvSpPr>
      <dsp:spPr>
        <a:xfrm>
          <a:off x="1933456" y="790456"/>
          <a:ext cx="5277086" cy="527708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F712E-04B1-49ED-8DD3-4F89CF69015F}">
      <dsp:nvSpPr>
        <dsp:cNvPr id="0" name=""/>
        <dsp:cNvSpPr/>
      </dsp:nvSpPr>
      <dsp:spPr>
        <a:xfrm>
          <a:off x="3357562" y="2214562"/>
          <a:ext cx="2428875" cy="2428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/>
            <a:t>Негізгі бағыттар</a:t>
          </a:r>
          <a:endParaRPr lang="ru-RU" sz="3000" kern="1200" dirty="0"/>
        </a:p>
      </dsp:txBody>
      <dsp:txXfrm>
        <a:off x="3357562" y="2214562"/>
        <a:ext cx="2428875" cy="2428875"/>
      </dsp:txXfrm>
    </dsp:sp>
    <dsp:sp modelId="{47FAF041-F115-487C-B06B-BD744FB21006}">
      <dsp:nvSpPr>
        <dsp:cNvPr id="0" name=""/>
        <dsp:cNvSpPr/>
      </dsp:nvSpPr>
      <dsp:spPr>
        <a:xfrm>
          <a:off x="3721893" y="1558"/>
          <a:ext cx="1700212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/>
            <a:t>Сабақ</a:t>
          </a:r>
          <a:endParaRPr lang="ru-RU" sz="1300" kern="1200" dirty="0"/>
        </a:p>
      </dsp:txBody>
      <dsp:txXfrm>
        <a:off x="3721893" y="1558"/>
        <a:ext cx="1700212" cy="1700212"/>
      </dsp:txXfrm>
    </dsp:sp>
    <dsp:sp modelId="{10ACCB3F-3505-4F18-887A-06D2B00C5056}">
      <dsp:nvSpPr>
        <dsp:cNvPr id="0" name=""/>
        <dsp:cNvSpPr/>
      </dsp:nvSpPr>
      <dsp:spPr>
        <a:xfrm>
          <a:off x="6299229" y="2578893"/>
          <a:ext cx="1700212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/>
            <a:t>Сабақтан тыс іс</a:t>
          </a:r>
          <a:r>
            <a:rPr lang="en-US" sz="1300" kern="1200" dirty="0" smtClean="0"/>
            <a:t>-</a:t>
          </a:r>
          <a:r>
            <a:rPr lang="kk-KZ" sz="1300" kern="1200" dirty="0" smtClean="0"/>
            <a:t> шаралар</a:t>
          </a:r>
          <a:endParaRPr lang="ru-RU" sz="1300" kern="1200" dirty="0"/>
        </a:p>
      </dsp:txBody>
      <dsp:txXfrm>
        <a:off x="6299229" y="2578893"/>
        <a:ext cx="1700212" cy="1700212"/>
      </dsp:txXfrm>
    </dsp:sp>
    <dsp:sp modelId="{87035C8C-5DFD-40F5-9E16-A39406F60722}">
      <dsp:nvSpPr>
        <dsp:cNvPr id="0" name=""/>
        <dsp:cNvSpPr/>
      </dsp:nvSpPr>
      <dsp:spPr>
        <a:xfrm>
          <a:off x="3721893" y="5156229"/>
          <a:ext cx="1700212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/>
            <a:t>Сессия аралығындағы жұмыс</a:t>
          </a:r>
          <a:endParaRPr lang="ru-RU" sz="1300" kern="1200" dirty="0"/>
        </a:p>
      </dsp:txBody>
      <dsp:txXfrm>
        <a:off x="3721893" y="5156229"/>
        <a:ext cx="1700212" cy="1700212"/>
      </dsp:txXfrm>
    </dsp:sp>
    <dsp:sp modelId="{8165766A-49CF-4F71-AC55-1DB291AF6B4D}">
      <dsp:nvSpPr>
        <dsp:cNvPr id="0" name=""/>
        <dsp:cNvSpPr/>
      </dsp:nvSpPr>
      <dsp:spPr>
        <a:xfrm>
          <a:off x="1144558" y="2578893"/>
          <a:ext cx="1700212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/>
            <a:t>Сыныптан тыс іс шаралар</a:t>
          </a:r>
          <a:endParaRPr lang="ru-RU" sz="1300" kern="1200" dirty="0"/>
        </a:p>
      </dsp:txBody>
      <dsp:txXfrm>
        <a:off x="1144558" y="2578893"/>
        <a:ext cx="1700212" cy="17002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D82A6F-BA95-48E3-8C41-196819BBB300}">
      <dsp:nvSpPr>
        <dsp:cNvPr id="0" name=""/>
        <dsp:cNvSpPr/>
      </dsp:nvSpPr>
      <dsp:spPr>
        <a:xfrm>
          <a:off x="630084" y="518656"/>
          <a:ext cx="3938101" cy="983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>
              <a:latin typeface="Times New Roman" pitchFamily="18" charset="0"/>
              <a:cs typeface="Times New Roman" pitchFamily="18" charset="0"/>
            </a:rPr>
            <a:t>Педагогикалық құрам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0084" y="518656"/>
        <a:ext cx="3938101" cy="983861"/>
      </dsp:txXfrm>
    </dsp:sp>
    <dsp:sp modelId="{20AF3DFD-A36F-4F48-8A4E-BDC937756353}">
      <dsp:nvSpPr>
        <dsp:cNvPr id="0" name=""/>
        <dsp:cNvSpPr/>
      </dsp:nvSpPr>
      <dsp:spPr>
        <a:xfrm rot="3049696">
          <a:off x="2970385" y="1474931"/>
          <a:ext cx="294720" cy="3443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3049696">
        <a:off x="2970385" y="1474931"/>
        <a:ext cx="294720" cy="344351"/>
      </dsp:txXfrm>
    </dsp:sp>
    <dsp:sp modelId="{E9F4DE7F-0CFB-4E4B-A119-1CDA5C753772}">
      <dsp:nvSpPr>
        <dsp:cNvPr id="0" name=""/>
        <dsp:cNvSpPr/>
      </dsp:nvSpPr>
      <dsp:spPr>
        <a:xfrm>
          <a:off x="3045004" y="1791697"/>
          <a:ext cx="1905089" cy="18704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>
              <a:latin typeface="Times New Roman" pitchFamily="18" charset="0"/>
              <a:cs typeface="Times New Roman" pitchFamily="18" charset="0"/>
            </a:rPr>
            <a:t>Бірінші</a:t>
          </a: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>
              <a:latin typeface="Times New Roman" pitchFamily="18" charset="0"/>
              <a:cs typeface="Times New Roman" pitchFamily="18" charset="0"/>
            </a:rPr>
            <a:t>санатты</a:t>
          </a: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41%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5004" y="1791697"/>
        <a:ext cx="1905089" cy="1870487"/>
      </dsp:txXfrm>
    </dsp:sp>
    <dsp:sp modelId="{BAB659B2-E2C0-45FF-8B01-D6FEBC1B75A2}">
      <dsp:nvSpPr>
        <dsp:cNvPr id="0" name=""/>
        <dsp:cNvSpPr/>
      </dsp:nvSpPr>
      <dsp:spPr>
        <a:xfrm rot="10820604">
          <a:off x="2497819" y="2546660"/>
          <a:ext cx="294720" cy="3443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20604">
        <a:off x="2497819" y="2546660"/>
        <a:ext cx="294720" cy="344351"/>
      </dsp:txXfrm>
    </dsp:sp>
    <dsp:sp modelId="{B10DA434-86E4-492C-9568-8DEC1C115EE2}">
      <dsp:nvSpPr>
        <dsp:cNvPr id="0" name=""/>
        <dsp:cNvSpPr/>
      </dsp:nvSpPr>
      <dsp:spPr>
        <a:xfrm>
          <a:off x="269977" y="1791716"/>
          <a:ext cx="1975376" cy="18376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>
              <a:latin typeface="Times New Roman" pitchFamily="18" charset="0"/>
              <a:cs typeface="Times New Roman" pitchFamily="18" charset="0"/>
            </a:rPr>
            <a:t>Жоғары санатты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59%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977" y="1791716"/>
        <a:ext cx="1975376" cy="1837606"/>
      </dsp:txXfrm>
    </dsp:sp>
    <dsp:sp modelId="{3E21158F-ADA3-4620-BE7B-94BA4ED86B25}">
      <dsp:nvSpPr>
        <dsp:cNvPr id="0" name=""/>
        <dsp:cNvSpPr/>
      </dsp:nvSpPr>
      <dsp:spPr>
        <a:xfrm rot="18496683">
          <a:off x="1949469" y="1474941"/>
          <a:ext cx="294720" cy="3443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18496683">
        <a:off x="1949469" y="1474941"/>
        <a:ext cx="294720" cy="34435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DE5CC2-F1C6-4C05-806B-F7F5078E83CE}">
      <dsp:nvSpPr>
        <dsp:cNvPr id="0" name=""/>
        <dsp:cNvSpPr/>
      </dsp:nvSpPr>
      <dsp:spPr>
        <a:xfrm>
          <a:off x="503228" y="894553"/>
          <a:ext cx="3997590" cy="3997590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ADF61-6C44-4341-A72B-AA01531DBFB7}">
      <dsp:nvSpPr>
        <dsp:cNvPr id="0" name=""/>
        <dsp:cNvSpPr/>
      </dsp:nvSpPr>
      <dsp:spPr>
        <a:xfrm>
          <a:off x="503228" y="894553"/>
          <a:ext cx="3997590" cy="3997590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61E3-972B-4EC6-9268-1F9E1CEADB9F}">
      <dsp:nvSpPr>
        <dsp:cNvPr id="0" name=""/>
        <dsp:cNvSpPr/>
      </dsp:nvSpPr>
      <dsp:spPr>
        <a:xfrm>
          <a:off x="503228" y="894553"/>
          <a:ext cx="3997590" cy="3997590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1B04D-673F-4BC6-B9D9-1F2DF955E9DC}">
      <dsp:nvSpPr>
        <dsp:cNvPr id="0" name=""/>
        <dsp:cNvSpPr/>
      </dsp:nvSpPr>
      <dsp:spPr>
        <a:xfrm>
          <a:off x="503228" y="894553"/>
          <a:ext cx="3997590" cy="3997590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C06A0-2FF4-408F-B098-647A3910BD25}">
      <dsp:nvSpPr>
        <dsp:cNvPr id="0" name=""/>
        <dsp:cNvSpPr/>
      </dsp:nvSpPr>
      <dsp:spPr>
        <a:xfrm>
          <a:off x="503228" y="894553"/>
          <a:ext cx="3997590" cy="3997590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F712E-04B1-49ED-8DD3-4F89CF69015F}">
      <dsp:nvSpPr>
        <dsp:cNvPr id="0" name=""/>
        <dsp:cNvSpPr/>
      </dsp:nvSpPr>
      <dsp:spPr>
        <a:xfrm>
          <a:off x="1582090" y="1973415"/>
          <a:ext cx="1839867" cy="1839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800" kern="1200" dirty="0" smtClean="0"/>
            <a:t>№</a:t>
          </a:r>
          <a:r>
            <a:rPr lang="en-US" sz="3800" kern="1200" dirty="0" smtClean="0"/>
            <a:t> 8</a:t>
          </a:r>
          <a:r>
            <a:rPr lang="kk-KZ" sz="3800" kern="1200" dirty="0" smtClean="0"/>
            <a:t> ОМ</a:t>
          </a:r>
          <a:endParaRPr lang="ru-RU" sz="3800" kern="1200" dirty="0"/>
        </a:p>
      </dsp:txBody>
      <dsp:txXfrm>
        <a:off x="1582090" y="1973415"/>
        <a:ext cx="1839867" cy="1839867"/>
      </dsp:txXfrm>
    </dsp:sp>
    <dsp:sp modelId="{47FAF041-F115-487C-B06B-BD744FB21006}">
      <dsp:nvSpPr>
        <dsp:cNvPr id="0" name=""/>
        <dsp:cNvSpPr/>
      </dsp:nvSpPr>
      <dsp:spPr>
        <a:xfrm>
          <a:off x="1858070" y="296965"/>
          <a:ext cx="1287907" cy="1287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/>
            <a:t>№</a:t>
          </a:r>
          <a:r>
            <a:rPr lang="en-US" sz="2400" kern="1200" dirty="0" smtClean="0"/>
            <a:t> 1</a:t>
          </a:r>
          <a:r>
            <a:rPr lang="kk-KZ" sz="2400" kern="1200" dirty="0" smtClean="0"/>
            <a:t> ОМ</a:t>
          </a:r>
          <a:endParaRPr lang="ru-RU" sz="2400" kern="1200" dirty="0"/>
        </a:p>
      </dsp:txBody>
      <dsp:txXfrm>
        <a:off x="1858070" y="296965"/>
        <a:ext cx="1287907" cy="1287907"/>
      </dsp:txXfrm>
    </dsp:sp>
    <dsp:sp modelId="{10ACCB3F-3505-4F18-887A-06D2B00C5056}">
      <dsp:nvSpPr>
        <dsp:cNvPr id="0" name=""/>
        <dsp:cNvSpPr/>
      </dsp:nvSpPr>
      <dsp:spPr>
        <a:xfrm>
          <a:off x="3714942" y="1646061"/>
          <a:ext cx="1287907" cy="1287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№ </a:t>
          </a:r>
          <a:r>
            <a:rPr lang="ru-RU" sz="1800" kern="1200" dirty="0" smtClean="0"/>
            <a:t>2</a:t>
          </a:r>
          <a:r>
            <a:rPr lang="en-US" sz="1800" kern="1200" dirty="0" smtClean="0"/>
            <a:t> </a:t>
          </a:r>
          <a:r>
            <a:rPr lang="kk-KZ" sz="1800" kern="1200" dirty="0" smtClean="0"/>
            <a:t> ОМ</a:t>
          </a:r>
          <a:endParaRPr lang="ru-RU" sz="1800" kern="1200" dirty="0"/>
        </a:p>
      </dsp:txBody>
      <dsp:txXfrm>
        <a:off x="3714942" y="1646061"/>
        <a:ext cx="1287907" cy="1287907"/>
      </dsp:txXfrm>
    </dsp:sp>
    <dsp:sp modelId="{11C33A96-5411-4478-B088-4DA1F5F64692}">
      <dsp:nvSpPr>
        <dsp:cNvPr id="0" name=""/>
        <dsp:cNvSpPr/>
      </dsp:nvSpPr>
      <dsp:spPr>
        <a:xfrm>
          <a:off x="3005680" y="3828944"/>
          <a:ext cx="1287907" cy="1287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 smtClean="0"/>
            <a:t>№</a:t>
          </a:r>
          <a:r>
            <a:rPr lang="en-US" sz="2700" kern="1200" dirty="0" smtClean="0"/>
            <a:t> </a:t>
          </a:r>
          <a:r>
            <a:rPr lang="ru-RU" sz="2700" kern="1200" dirty="0" smtClean="0"/>
            <a:t>3</a:t>
          </a:r>
          <a:r>
            <a:rPr lang="kk-KZ" sz="2700" kern="1200" dirty="0" smtClean="0"/>
            <a:t> ОМ</a:t>
          </a:r>
          <a:endParaRPr lang="ru-RU" sz="2700" kern="1200" dirty="0"/>
        </a:p>
      </dsp:txBody>
      <dsp:txXfrm>
        <a:off x="3005680" y="3828944"/>
        <a:ext cx="1287907" cy="1287907"/>
      </dsp:txXfrm>
    </dsp:sp>
    <dsp:sp modelId="{87035C8C-5DFD-40F5-9E16-A39406F60722}">
      <dsp:nvSpPr>
        <dsp:cNvPr id="0" name=""/>
        <dsp:cNvSpPr/>
      </dsp:nvSpPr>
      <dsp:spPr>
        <a:xfrm>
          <a:off x="710460" y="3828944"/>
          <a:ext cx="1287907" cy="1287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 smtClean="0"/>
            <a:t>№</a:t>
          </a:r>
          <a:r>
            <a:rPr lang="en-US" sz="2700" kern="1200" dirty="0" smtClean="0"/>
            <a:t> </a:t>
          </a:r>
          <a:r>
            <a:rPr lang="ru-RU" sz="2700" kern="1200" dirty="0" smtClean="0"/>
            <a:t>5</a:t>
          </a:r>
          <a:r>
            <a:rPr lang="kk-KZ" sz="2700" kern="1200" dirty="0" smtClean="0"/>
            <a:t> ОМ</a:t>
          </a:r>
          <a:endParaRPr lang="ru-RU" sz="2700" kern="1200" dirty="0"/>
        </a:p>
      </dsp:txBody>
      <dsp:txXfrm>
        <a:off x="710460" y="3828944"/>
        <a:ext cx="1287907" cy="1287907"/>
      </dsp:txXfrm>
    </dsp:sp>
    <dsp:sp modelId="{8165766A-49CF-4F71-AC55-1DB291AF6B4D}">
      <dsp:nvSpPr>
        <dsp:cNvPr id="0" name=""/>
        <dsp:cNvSpPr/>
      </dsp:nvSpPr>
      <dsp:spPr>
        <a:xfrm>
          <a:off x="1198" y="1646061"/>
          <a:ext cx="1287907" cy="1287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№</a:t>
          </a:r>
          <a:r>
            <a:rPr lang="en-US" sz="2000" kern="1200" dirty="0" smtClean="0"/>
            <a:t> </a:t>
          </a:r>
          <a:r>
            <a:rPr lang="ru-RU" sz="2000" kern="1200" dirty="0" smtClean="0"/>
            <a:t>7</a:t>
          </a:r>
          <a:r>
            <a:rPr lang="kk-KZ" sz="2000" kern="1200" dirty="0" smtClean="0"/>
            <a:t> ОМ</a:t>
          </a:r>
          <a:endParaRPr lang="ru-RU" sz="2000" kern="1200" dirty="0"/>
        </a:p>
      </dsp:txBody>
      <dsp:txXfrm>
        <a:off x="1198" y="1646061"/>
        <a:ext cx="1287907" cy="128790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901F70-50AB-4209-A4D6-60BBEB597B91}">
      <dsp:nvSpPr>
        <dsp:cNvPr id="0" name=""/>
        <dsp:cNvSpPr/>
      </dsp:nvSpPr>
      <dsp:spPr>
        <a:xfrm>
          <a:off x="1635922" y="686410"/>
          <a:ext cx="4098914" cy="4098914"/>
        </a:xfrm>
        <a:prstGeom prst="blockArc">
          <a:avLst>
            <a:gd name="adj1" fmla="val 11005306"/>
            <a:gd name="adj2" fmla="val 16660392"/>
            <a:gd name="adj3" fmla="val 464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684FB-19E8-4C95-A020-10839E3C2E84}">
      <dsp:nvSpPr>
        <dsp:cNvPr id="0" name=""/>
        <dsp:cNvSpPr/>
      </dsp:nvSpPr>
      <dsp:spPr>
        <a:xfrm>
          <a:off x="1638583" y="627217"/>
          <a:ext cx="4098914" cy="4098914"/>
        </a:xfrm>
        <a:prstGeom prst="blockArc">
          <a:avLst>
            <a:gd name="adj1" fmla="val 4944218"/>
            <a:gd name="adj2" fmla="val 10903551"/>
            <a:gd name="adj3" fmla="val 464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11C6F-57A1-4457-B37F-CEFB07CDFB03}">
      <dsp:nvSpPr>
        <dsp:cNvPr id="0" name=""/>
        <dsp:cNvSpPr/>
      </dsp:nvSpPr>
      <dsp:spPr>
        <a:xfrm>
          <a:off x="2270959" y="643714"/>
          <a:ext cx="4098914" cy="4098914"/>
        </a:xfrm>
        <a:prstGeom prst="blockArc">
          <a:avLst>
            <a:gd name="adj1" fmla="val 21354706"/>
            <a:gd name="adj2" fmla="val 6035105"/>
            <a:gd name="adj3" fmla="val 464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DDF9F-8CDA-49C3-B686-F6F4770E33D0}">
      <dsp:nvSpPr>
        <dsp:cNvPr id="0" name=""/>
        <dsp:cNvSpPr/>
      </dsp:nvSpPr>
      <dsp:spPr>
        <a:xfrm>
          <a:off x="2273003" y="669887"/>
          <a:ext cx="4098914" cy="4098914"/>
        </a:xfrm>
        <a:prstGeom prst="blockArc">
          <a:avLst>
            <a:gd name="adj1" fmla="val 15561325"/>
            <a:gd name="adj2" fmla="val 21309624"/>
            <a:gd name="adj3" fmla="val 464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3947F-FDCB-4012-AC68-9BD1D87E3E3A}">
      <dsp:nvSpPr>
        <dsp:cNvPr id="0" name=""/>
        <dsp:cNvSpPr/>
      </dsp:nvSpPr>
      <dsp:spPr>
        <a:xfrm>
          <a:off x="3008979" y="1639733"/>
          <a:ext cx="1887397" cy="18873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Негізгі пәндер</a:t>
          </a:r>
        </a:p>
      </dsp:txBody>
      <dsp:txXfrm>
        <a:off x="3008979" y="1639733"/>
        <a:ext cx="1887397" cy="1887397"/>
      </dsp:txXfrm>
    </dsp:sp>
    <dsp:sp modelId="{5B0630B5-ADF5-499D-8781-E9DCED2BF16F}">
      <dsp:nvSpPr>
        <dsp:cNvPr id="0" name=""/>
        <dsp:cNvSpPr/>
      </dsp:nvSpPr>
      <dsp:spPr>
        <a:xfrm>
          <a:off x="2443899" y="180132"/>
          <a:ext cx="3017557" cy="11435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математика, физика</a:t>
          </a:r>
        </a:p>
      </dsp:txBody>
      <dsp:txXfrm>
        <a:off x="2443899" y="180132"/>
        <a:ext cx="3017557" cy="1143532"/>
      </dsp:txXfrm>
    </dsp:sp>
    <dsp:sp modelId="{32FC62D1-2DED-4318-A6AA-91EF5AA7377E}">
      <dsp:nvSpPr>
        <dsp:cNvPr id="0" name=""/>
        <dsp:cNvSpPr/>
      </dsp:nvSpPr>
      <dsp:spPr>
        <a:xfrm>
          <a:off x="5004726" y="1969278"/>
          <a:ext cx="2624982" cy="11623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химия, </a:t>
          </a:r>
          <a:endParaRPr lang="ru-RU" sz="24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биология</a:t>
          </a:r>
          <a:endParaRPr lang="ru-RU" sz="2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04726" y="1969278"/>
        <a:ext cx="2624982" cy="1162346"/>
      </dsp:txXfrm>
    </dsp:sp>
    <dsp:sp modelId="{F637089C-E0FF-425A-81C9-39DBFAA4DB48}">
      <dsp:nvSpPr>
        <dsp:cNvPr id="0" name=""/>
        <dsp:cNvSpPr/>
      </dsp:nvSpPr>
      <dsp:spPr>
        <a:xfrm>
          <a:off x="2156146" y="3993409"/>
          <a:ext cx="3593062" cy="13351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тілдер</a:t>
          </a:r>
          <a:r>
            <a:rPr lang="ru-RU" sz="2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информатика</a:t>
          </a:r>
        </a:p>
      </dsp:txBody>
      <dsp:txXfrm>
        <a:off x="2156146" y="3993409"/>
        <a:ext cx="3593062" cy="1335182"/>
      </dsp:txXfrm>
    </dsp:sp>
    <dsp:sp modelId="{31FC398F-1519-42CC-9D2C-4349F4B686C1}">
      <dsp:nvSpPr>
        <dsp:cNvPr id="0" name=""/>
        <dsp:cNvSpPr/>
      </dsp:nvSpPr>
      <dsp:spPr>
        <a:xfrm>
          <a:off x="390086" y="2068200"/>
          <a:ext cx="2593934" cy="10963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C00000"/>
              </a:solidFill>
            </a:rPr>
            <a:t>география,  </a:t>
          </a:r>
          <a:r>
            <a:rPr lang="ru-RU" sz="2000" b="1" kern="1200" dirty="0" err="1" smtClean="0">
              <a:solidFill>
                <a:srgbClr val="C00000"/>
              </a:solidFill>
            </a:rPr>
            <a:t>тарих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390086" y="2068200"/>
        <a:ext cx="2593934" cy="1096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D9091-75D0-45F4-BCAF-0A19C690500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F98F-766B-49E1-8C91-D915B7E30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2F98F-766B-49E1-8C91-D915B7E30DA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2F98F-766B-49E1-8C91-D915B7E30DA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jhscu8jtTSAhVDjSwKHWt7BMAQjRwIBw&amp;url=http://www.myshared.ru/slide/1016256/&amp;bvm=bv.149397726,d.bGg&amp;psig=AFQjCNH2fBFIKSoyt6kjZsFcqiw8HCOz_A&amp;ust=1489516209467826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google.ru/url?sa=i&amp;rct=j&amp;q=&amp;esrc=s&amp;source=images&amp;cd=&amp;cad=rja&amp;uact=8&amp;ved=0ahUKEwjqi4_UjtTSAhWDGCwKHfnyAfoQjRwIBw&amp;url=http://www.metod-kopilka.ru/atirma-aazi-deu-kezindegi-belgileu-zhne-bailau-59623.html&amp;bvm=bv.149397726,d.bGg&amp;psig=AFQjCNH2fBFIKSoyt6kjZsFcqiw8HCOz_A&amp;ust=148951620946782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12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\Desktop\фон для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33400"/>
            <a:ext cx="7560840" cy="4047728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6400800" cy="1219200"/>
          </a:xfrm>
        </p:spPr>
        <p:txBody>
          <a:bodyPr>
            <a:noAutofit/>
          </a:bodyPr>
          <a:lstStyle/>
          <a:p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«Атбасар ауданының білім бөлімі Атбасар қ. мектеп жанындағы интернатымен №8ОМ»КММ жанындағы тірек </a:t>
            </a:r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орталығы</a:t>
            </a:r>
          </a:p>
          <a:p>
            <a:r>
              <a:rPr lang="kk-KZ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2019-2020 о.ж.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чяаыва.jpg"/>
          <p:cNvPicPr/>
          <p:nvPr/>
        </p:nvPicPr>
        <p:blipFill>
          <a:blip r:embed="rId3" cstate="print"/>
          <a:srcRect l="5107" t="6612" r="9119" b="6015"/>
          <a:stretch>
            <a:fillRect/>
          </a:stretch>
        </p:blipFill>
        <p:spPr>
          <a:xfrm>
            <a:off x="2771801" y="548680"/>
            <a:ext cx="3514712" cy="2951758"/>
          </a:xfrm>
          <a:prstGeom prst="ellipse">
            <a:avLst/>
          </a:prstGeom>
          <a:ln w="190500" cap="rnd">
            <a:solidFill>
              <a:srgbClr val="0070C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2566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kk-KZ" dirty="0" smtClean="0"/>
              <a:t>Біліктілік деңгейлері</a:t>
            </a:r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85720" y="2428868"/>
          <a:ext cx="857256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642911" y="1071547"/>
          <a:ext cx="8001055" cy="1000131"/>
        </p:xfrm>
        <a:graphic>
          <a:graphicData uri="http://schemas.openxmlformats.org/drawingml/2006/table">
            <a:tbl>
              <a:tblPr/>
              <a:tblGrid>
                <a:gridCol w="2094346"/>
                <a:gridCol w="1210793"/>
                <a:gridCol w="1014449"/>
                <a:gridCol w="1963449"/>
                <a:gridCol w="1718018"/>
              </a:tblGrid>
              <a:tr h="3333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жалпы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санаты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курстар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Мұғалімдер саны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жоғары</a:t>
                      </a:r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бірінші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жаңартылған </a:t>
                      </a:r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о.б.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деңгейлік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\Desktop\фон для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0" y="-2286000"/>
            <a:ext cx="18288000" cy="1143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142984"/>
            <a:ext cx="8143932" cy="70788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rgbClr val="FFC000"/>
                </a:solidFill>
              </a:rPr>
              <a:t>Оқушылар  </a:t>
            </a:r>
            <a:r>
              <a:rPr lang="ru-RU" sz="4000" b="1" i="1" dirty="0" smtClean="0">
                <a:solidFill>
                  <a:srgbClr val="FFC000"/>
                </a:solidFill>
              </a:rPr>
              <a:t>саны </a:t>
            </a:r>
            <a:r>
              <a:rPr lang="ru-RU" sz="4000" b="1" i="1" dirty="0" smtClean="0">
                <a:solidFill>
                  <a:srgbClr val="FFC000"/>
                </a:solidFill>
              </a:rPr>
              <a:t> 2019-2020 о. </a:t>
            </a:r>
            <a:r>
              <a:rPr lang="ru-RU" sz="4000" b="1" i="1" dirty="0" smtClean="0">
                <a:solidFill>
                  <a:srgbClr val="FFC000"/>
                </a:solidFill>
              </a:rPr>
              <a:t>ж.</a:t>
            </a:r>
            <a:endParaRPr lang="ru-RU" sz="4000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428868"/>
          <a:ext cx="8072494" cy="4254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1"/>
                <a:gridCol w="1714511"/>
                <a:gridCol w="1928826"/>
                <a:gridCol w="1928826"/>
              </a:tblGrid>
              <a:tr h="1208306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rgbClr val="FFC000"/>
                          </a:solidFill>
                        </a:rPr>
                        <a:t>Магнитт</a:t>
                      </a:r>
                      <a:r>
                        <a:rPr lang="kk-KZ" sz="2400" dirty="0" smtClean="0">
                          <a:solidFill>
                            <a:srgbClr val="FFC000"/>
                          </a:solidFill>
                        </a:rPr>
                        <a:t>ік</a:t>
                      </a:r>
                      <a:r>
                        <a:rPr lang="kk-KZ" sz="2400" baseline="0" dirty="0" smtClean="0">
                          <a:solidFill>
                            <a:srgbClr val="FFC000"/>
                          </a:solidFill>
                        </a:rPr>
                        <a:t> мектептер</a:t>
                      </a:r>
                      <a:endParaRPr lang="ru-RU" sz="2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C000"/>
                          </a:solidFill>
                        </a:rPr>
                        <a:t>9 </a:t>
                      </a:r>
                      <a:r>
                        <a:rPr lang="ru-RU" sz="2400" dirty="0" err="1" smtClean="0">
                          <a:solidFill>
                            <a:srgbClr val="FFC000"/>
                          </a:solidFill>
                        </a:rPr>
                        <a:t>сынып</a:t>
                      </a:r>
                      <a:endParaRPr lang="ru-RU" sz="2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C000"/>
                          </a:solidFill>
                        </a:rPr>
                        <a:t>10 </a:t>
                      </a:r>
                      <a:r>
                        <a:rPr lang="ru-RU" sz="2400" dirty="0" err="1" smtClean="0">
                          <a:solidFill>
                            <a:srgbClr val="FFC000"/>
                          </a:solidFill>
                        </a:rPr>
                        <a:t>сынып</a:t>
                      </a:r>
                      <a:endParaRPr lang="ru-RU" sz="2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C000"/>
                          </a:solidFill>
                        </a:rPr>
                        <a:t>11сынып</a:t>
                      </a:r>
                      <a:endParaRPr lang="ru-RU" sz="2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700050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FFC000"/>
                          </a:solidFill>
                        </a:rPr>
                        <a:t>    Адыр НМ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14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700050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FFC000"/>
                          </a:solidFill>
                        </a:rPr>
                        <a:t>  Есенгелді  ОМ                  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7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ru-RU" sz="2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700050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FFC000"/>
                          </a:solidFill>
                        </a:rPr>
                        <a:t>  Сепе ОМ   (қазақ</a:t>
                      </a:r>
                      <a:r>
                        <a:rPr lang="kk-KZ" sz="2400" b="1" baseline="0" dirty="0" smtClean="0">
                          <a:solidFill>
                            <a:srgbClr val="FFC000"/>
                          </a:solidFill>
                        </a:rPr>
                        <a:t> тілді о.</a:t>
                      </a:r>
                      <a:r>
                        <a:rPr lang="kk-KZ" sz="2400" b="1" dirty="0" smtClean="0">
                          <a:solidFill>
                            <a:srgbClr val="FFC000"/>
                          </a:solidFill>
                        </a:rPr>
                        <a:t>)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700050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solidFill>
                            <a:srgbClr val="FFC000"/>
                          </a:solidFill>
                        </a:rPr>
                        <a:t>Сепе</a:t>
                      </a:r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 ОМ  </a:t>
                      </a:r>
                      <a:r>
                        <a:rPr lang="kk-KZ" sz="2400" b="1" dirty="0" smtClean="0">
                          <a:solidFill>
                            <a:srgbClr val="FFC000"/>
                          </a:solidFill>
                        </a:rPr>
                        <a:t>(орыс тілді о. )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591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864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\Desktop\фон для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0" y="-2286000"/>
            <a:ext cx="18288000" cy="11430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928802"/>
            <a:ext cx="3175762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User\Desktop\Ресурсный центр\НА КОНКУРС\ФОТО\ресурсный фото\РЕСУРСНЫЙ\20141015_16132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4286" b="19577"/>
          <a:stretch/>
        </p:blipFill>
        <p:spPr bwMode="auto">
          <a:xfrm>
            <a:off x="214282" y="3643314"/>
            <a:ext cx="3097546" cy="2428892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8" name="Рисунок 7" descr="C:\Users\User\Desktop\Ресурсный центр\Қазымбек.И.Қ\Ертенге фото\SAM_1321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5008" y="785794"/>
            <a:ext cx="3000428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772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\Desktop\фон для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479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571480"/>
            <a:ext cx="792961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 сапасы </a:t>
            </a: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2019-2020 </a:t>
            </a: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 жылы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14348" y="2928934"/>
          <a:ext cx="7929618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2" y="1500174"/>
          <a:ext cx="7858180" cy="1097280"/>
        </p:xfrm>
        <a:graphic>
          <a:graphicData uri="http://schemas.openxmlformats.org/drawingml/2006/table">
            <a:tbl>
              <a:tblPr/>
              <a:tblGrid>
                <a:gridCol w="2610330"/>
                <a:gridCol w="1522692"/>
                <a:gridCol w="1277974"/>
                <a:gridCol w="2447184"/>
              </a:tblGrid>
              <a:tr h="232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магниттік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мектеп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І сессия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ІІ сессия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ІІІ сессия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2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Адыр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НМ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2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Сепе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ОМ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2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Есенгельды ОМ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466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2\Desktop\фон для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0" y="-2286000"/>
            <a:ext cx="18288000" cy="11430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42976" y="2143117"/>
          <a:ext cx="7072362" cy="2071701"/>
        </p:xfrm>
        <a:graphic>
          <a:graphicData uri="http://schemas.openxmlformats.org/drawingml/2006/table">
            <a:tbl>
              <a:tblPr/>
              <a:tblGrid>
                <a:gridCol w="3088868"/>
                <a:gridCol w="3983494"/>
              </a:tblGrid>
              <a:tr h="690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6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 сессия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07.10</a:t>
                      </a:r>
                      <a:r>
                        <a:rPr lang="kk-KZ" sz="36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- </a:t>
                      </a:r>
                      <a:r>
                        <a:rPr lang="kk-KZ" sz="3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18.10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6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 сессия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03.02</a:t>
                      </a:r>
                      <a:r>
                        <a:rPr lang="kk-KZ" sz="36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kk-KZ" sz="3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-15.02</a:t>
                      </a:r>
                      <a:r>
                        <a:rPr lang="kk-KZ" sz="3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600" b="1" i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 сессия</a:t>
                      </a:r>
                      <a:endParaRPr lang="ru-RU" sz="3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13.04. -24.04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21344" y="713601"/>
            <a:ext cx="714984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Орталықтың  жұмыс  кезеңі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03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2\Desktop\фон для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0" y="-2286000"/>
            <a:ext cx="18288000" cy="11430000"/>
          </a:xfrm>
          <a:prstGeom prst="rect">
            <a:avLst/>
          </a:prstGeom>
          <a:noFill/>
        </p:spPr>
      </p:pic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-4000560" y="-428652"/>
            <a:ext cx="14359038" cy="950125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63500" cmpd="thickThin">
            <a:solidFill>
              <a:srgbClr val="4F81B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4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44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4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6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              САБАҚТАН</a:t>
            </a:r>
            <a:r>
              <a:rPr kumimoji="0" lang="kk-KZ" sz="36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ТЫС ІС-ШАРАЛАР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6600" b="1" i="1" baseline="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2\Desktop\фон для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0" y="-2286000"/>
            <a:ext cx="18288000" cy="1143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857760"/>
            <a:ext cx="7943848" cy="1600200"/>
          </a:xfrm>
          <a:solidFill>
            <a:srgbClr val="FFFF00"/>
          </a:solidFill>
        </p:spPr>
        <p:txBody>
          <a:bodyPr/>
          <a:lstStyle/>
          <a:p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sz="3200" b="1" dirty="0" smtClean="0"/>
              <a:t>И. Есенберлин әдеби музейіне саяхат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77867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2\Desktop\фон для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0" y="-2286000"/>
            <a:ext cx="18288000" cy="11430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8136904" cy="402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714348" y="4929198"/>
            <a:ext cx="8001056" cy="10595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63500" cmpd="thickThin">
            <a:solidFill>
              <a:srgbClr val="4F81B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«Олимп»  спорт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кешенінде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2\Desktop\фон для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0" y="-2286000"/>
            <a:ext cx="18288000" cy="1143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280920" cy="416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500034" y="4941168"/>
            <a:ext cx="8286808" cy="9881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63500" cmpd="thickThin">
            <a:solidFill>
              <a:srgbClr val="4F81B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«Локомотив»хоккей корты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1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857256"/>
          </a:xfr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i="1" dirty="0" smtClean="0">
                <a:solidFill>
                  <a:srgbClr val="FFC000"/>
                </a:solidFill>
              </a:rPr>
              <a:t>ЖЕТІСТІКТЕРІМІЗ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000504"/>
            <a:ext cx="1840755" cy="2643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857628"/>
            <a:ext cx="2143140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1142984"/>
            <a:ext cx="8501122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2000" b="1" dirty="0" smtClean="0">
                <a:solidFill>
                  <a:srgbClr val="002060"/>
                </a:solidFill>
              </a:rPr>
              <a:t>Ақмола облысының білім басқарасының І дәрежелі дипломы  “Ресурс орталық ұйымдарында жүйелі және табысты еңбегі үшін”Көкшетау 2015ж.</a:t>
            </a:r>
          </a:p>
          <a:p>
            <a:pPr marL="342900" indent="-342900"/>
            <a:r>
              <a:rPr lang="kk-KZ" sz="2000" b="1" dirty="0" smtClean="0">
                <a:solidFill>
                  <a:srgbClr val="002060"/>
                </a:solidFill>
              </a:rPr>
              <a:t>2. “Тірек –мектеп-ресурстық  орталықтардың білім үдерісін модельдеу”атты облыстық онлайн конкурсының жеңімпазы Көкшетау -2015ж.</a:t>
            </a:r>
          </a:p>
          <a:p>
            <a:pPr marL="342900" indent="-342900">
              <a:buAutoNum type="arabicPeriod" startAt="3"/>
            </a:pPr>
            <a:r>
              <a:rPr lang="kk-KZ" sz="2000" b="1" dirty="0" smtClean="0">
                <a:solidFill>
                  <a:srgbClr val="002060"/>
                </a:solidFill>
              </a:rPr>
              <a:t>“Тірек –мектептер арасындағы облыстық сырттай байқау “   қазан, 2018ж.   2-орын және  200 000 тг қаржылай сыйлық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12\Desktop\титулы\20181004_1006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1242137" cy="236193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" name="Рисунок 4" descr="C:\Users\12\Desktop\титулы\20181004_1329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14290"/>
            <a:ext cx="1152128" cy="2184243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6" name="Рисунок 5" descr="C:\Users\12\Desktop\титулы\IMG-20181004-WA00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714356"/>
            <a:ext cx="1170130" cy="2208245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7" name="Рисунок 6" descr="C:\Documents and Settings\Администратор\Рабочий стол\_DSC0207.JPG"/>
          <p:cNvPicPr/>
          <p:nvPr/>
        </p:nvPicPr>
        <p:blipFill>
          <a:blip r:embed="rId5" cstate="print"/>
          <a:srcRect t="8425"/>
          <a:stretch>
            <a:fillRect/>
          </a:stretch>
        </p:blipFill>
        <p:spPr bwMode="auto">
          <a:xfrm>
            <a:off x="2214546" y="3143248"/>
            <a:ext cx="1285884" cy="2436549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8" name="Рисунок 7" descr="C:\Documents and Settings\Администратор\Рабочий стол\_DSC0209.JPG"/>
          <p:cNvPicPr/>
          <p:nvPr/>
        </p:nvPicPr>
        <p:blipFill>
          <a:blip r:embed="rId6" cstate="print"/>
          <a:srcRect l="2844" t="5376"/>
          <a:stretch>
            <a:fillRect/>
          </a:stretch>
        </p:blipFill>
        <p:spPr bwMode="auto">
          <a:xfrm>
            <a:off x="571472" y="3000372"/>
            <a:ext cx="1357322" cy="2519261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9" name="Рисунок 8" descr="C:\Documents and Settings\Администратор\Рабочий стол\_DSC0204.JPG"/>
          <p:cNvPicPr/>
          <p:nvPr/>
        </p:nvPicPr>
        <p:blipFill>
          <a:blip r:embed="rId7" cstate="print"/>
          <a:srcRect r="-291" b="19849"/>
          <a:stretch>
            <a:fillRect/>
          </a:stretch>
        </p:blipFill>
        <p:spPr bwMode="auto">
          <a:xfrm>
            <a:off x="4000496" y="3429000"/>
            <a:ext cx="1187562" cy="2304256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Рисунок 9" descr="C:\Documents and Settings\Администратор\Рабочий стол\_DSC0206.JPG"/>
          <p:cNvPicPr/>
          <p:nvPr/>
        </p:nvPicPr>
        <p:blipFill>
          <a:blip r:embed="rId8" cstate="print"/>
          <a:srcRect l="11469" t="2927" r="15947" b="31220"/>
          <a:stretch>
            <a:fillRect/>
          </a:stretch>
        </p:blipFill>
        <p:spPr bwMode="auto">
          <a:xfrm>
            <a:off x="5715008" y="3643314"/>
            <a:ext cx="1170130" cy="2171733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1" name="Заголовок 12"/>
          <p:cNvSpPr>
            <a:spLocks noGrp="1"/>
          </p:cNvSpPr>
          <p:nvPr/>
        </p:nvSpPr>
        <p:spPr>
          <a:xfrm>
            <a:off x="642910" y="2428868"/>
            <a:ext cx="1296144" cy="48005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i="1" dirty="0" err="1" smtClean="0">
                <a:solidFill>
                  <a:schemeClr val="tx1"/>
                </a:solidFill>
                <a:latin typeface="Arial Black" pitchFamily="34" charset="0"/>
              </a:rPr>
              <a:t>Мектеп</a:t>
            </a:r>
            <a:r>
              <a:rPr lang="ru-RU" sz="1000" i="1" dirty="0" smtClean="0">
                <a:solidFill>
                  <a:schemeClr val="tx1"/>
                </a:solidFill>
                <a:latin typeface="Arial Black" pitchFamily="34" charset="0"/>
              </a:rPr>
              <a:t> директоры</a:t>
            </a:r>
            <a:r>
              <a:rPr lang="kk-KZ" sz="1000" i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br>
              <a:rPr lang="kk-KZ" sz="10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kk-KZ" sz="1000" i="1" dirty="0" smtClean="0">
                <a:solidFill>
                  <a:schemeClr val="tx1"/>
                </a:solidFill>
                <a:latin typeface="Arial Black" pitchFamily="34" charset="0"/>
              </a:rPr>
              <a:t>Смагулова Р.Н.</a:t>
            </a:r>
            <a:endParaRPr lang="ru-RU" sz="1000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Заголовок 12"/>
          <p:cNvSpPr txBox="1">
            <a:spLocks/>
          </p:cNvSpPr>
          <p:nvPr/>
        </p:nvSpPr>
        <p:spPr>
          <a:xfrm>
            <a:off x="2214546" y="2500306"/>
            <a:ext cx="1026114" cy="48005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Эдвайзер</a:t>
            </a:r>
            <a:r>
              <a:rPr kumimoji="0" lang="kk-KZ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: </a:t>
            </a:r>
            <a:br>
              <a:rPr kumimoji="0" lang="kk-KZ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kk-KZ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Хабай М.</a:t>
            </a:r>
            <a:endParaRPr kumimoji="0" lang="ru-RU" sz="9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3" name="Заголовок 12"/>
          <p:cNvSpPr txBox="1">
            <a:spLocks/>
          </p:cNvSpPr>
          <p:nvPr/>
        </p:nvSpPr>
        <p:spPr>
          <a:xfrm>
            <a:off x="7143768" y="3071810"/>
            <a:ext cx="1188132" cy="4800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Тьютор</a:t>
            </a:r>
            <a:r>
              <a:rPr kumimoji="0" lang="kk-KZ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: </a:t>
            </a:r>
            <a:br>
              <a:rPr kumimoji="0" lang="kk-KZ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kk-KZ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Кадырбекова</a:t>
            </a:r>
            <a:r>
              <a:rPr kumimoji="0" lang="kk-KZ" sz="1000" b="1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Г.Х.</a:t>
            </a:r>
            <a:endParaRPr kumimoji="0" lang="ru-RU" sz="10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4" name="Рисунок 13" descr="C:\Documents and Settings\Администратор\Рабочий стол\_DSC0211.JPG"/>
          <p:cNvPicPr/>
          <p:nvPr/>
        </p:nvPicPr>
        <p:blipFill>
          <a:blip r:embed="rId9" cstate="print"/>
          <a:srcRect l="9690" r="16318"/>
          <a:stretch>
            <a:fillRect/>
          </a:stretch>
        </p:blipFill>
        <p:spPr bwMode="auto">
          <a:xfrm>
            <a:off x="3714744" y="428604"/>
            <a:ext cx="1152128" cy="2160240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5" name="Заголовок 12"/>
          <p:cNvSpPr txBox="1">
            <a:spLocks/>
          </p:cNvSpPr>
          <p:nvPr/>
        </p:nvSpPr>
        <p:spPr>
          <a:xfrm>
            <a:off x="3857620" y="2714620"/>
            <a:ext cx="972108" cy="4800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Тьютор</a:t>
            </a:r>
            <a:r>
              <a:rPr kumimoji="0" lang="kk-KZ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: </a:t>
            </a:r>
            <a:br>
              <a:rPr kumimoji="0" lang="kk-KZ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kk-KZ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Алпысова Г.К.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6" name="Рисунок 15" descr="C:\Documents and Settings\МЕЙРЖАН\Рабочий стол\ДОКУМЕНТЫ\фото ВСЕХ\20160404_11133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571480"/>
            <a:ext cx="1062118" cy="2208245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7" name="Заголовок 12"/>
          <p:cNvSpPr txBox="1">
            <a:spLocks/>
          </p:cNvSpPr>
          <p:nvPr/>
        </p:nvSpPr>
        <p:spPr>
          <a:xfrm>
            <a:off x="5449680" y="2886814"/>
            <a:ext cx="1026114" cy="4800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Тьютор</a:t>
            </a:r>
            <a:r>
              <a:rPr kumimoji="0" lang="kk-KZ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: </a:t>
            </a:r>
            <a:br>
              <a:rPr kumimoji="0" lang="kk-KZ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kk-KZ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Тоқтыбаева Г.Р.</a:t>
            </a:r>
            <a:endParaRPr kumimoji="0" lang="ru-RU" sz="10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8" name="Рисунок 17" descr="D:\Фотолар\Фотографиялар\Ико\20150818_165615.jpg"/>
          <p:cNvPicPr/>
          <p:nvPr/>
        </p:nvPicPr>
        <p:blipFill>
          <a:blip r:embed="rId11" cstate="print"/>
          <a:srcRect l="26931" t="41421" r="46686" b="23706"/>
          <a:stretch>
            <a:fillRect/>
          </a:stretch>
        </p:blipFill>
        <p:spPr bwMode="auto">
          <a:xfrm rot="5400000">
            <a:off x="6758585" y="4314249"/>
            <a:ext cx="2208245" cy="1152128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9" name="Заголовок 12"/>
          <p:cNvSpPr txBox="1">
            <a:spLocks/>
          </p:cNvSpPr>
          <p:nvPr/>
        </p:nvSpPr>
        <p:spPr>
          <a:xfrm>
            <a:off x="642910" y="5643578"/>
            <a:ext cx="1188132" cy="4800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Тьютор</a:t>
            </a:r>
            <a:r>
              <a:rPr kumimoji="0" lang="kk-KZ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: </a:t>
            </a:r>
            <a:br>
              <a:rPr kumimoji="0" lang="kk-KZ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kk-KZ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Абдулина Д.М</a:t>
            </a:r>
            <a:r>
              <a:rPr kumimoji="0" lang="kk-KZ" sz="140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0" name="Заголовок 12"/>
          <p:cNvSpPr txBox="1">
            <a:spLocks/>
          </p:cNvSpPr>
          <p:nvPr/>
        </p:nvSpPr>
        <p:spPr>
          <a:xfrm>
            <a:off x="2357422" y="5857892"/>
            <a:ext cx="1170130" cy="4800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Тьютор</a:t>
            </a:r>
            <a:r>
              <a:rPr kumimoji="0" lang="kk-KZ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: </a:t>
            </a:r>
            <a:br>
              <a:rPr kumimoji="0" lang="kk-KZ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kk-KZ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Сексенбаева М.А</a:t>
            </a:r>
            <a:r>
              <a:rPr kumimoji="0" lang="kk-KZ" sz="1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1" name="Заголовок 12"/>
          <p:cNvSpPr txBox="1">
            <a:spLocks/>
          </p:cNvSpPr>
          <p:nvPr/>
        </p:nvSpPr>
        <p:spPr>
          <a:xfrm>
            <a:off x="4000496" y="5929330"/>
            <a:ext cx="1026114" cy="4800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Тьютор</a:t>
            </a:r>
            <a:r>
              <a:rPr kumimoji="0" lang="kk-KZ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: </a:t>
            </a:r>
            <a:br>
              <a:rPr kumimoji="0" lang="kk-KZ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kk-KZ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Немеренко З.Б</a:t>
            </a: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2" name="Заголовок 12"/>
          <p:cNvSpPr txBox="1">
            <a:spLocks/>
          </p:cNvSpPr>
          <p:nvPr/>
        </p:nvSpPr>
        <p:spPr>
          <a:xfrm>
            <a:off x="5857884" y="6000768"/>
            <a:ext cx="1008112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Тьютор</a:t>
            </a:r>
            <a:r>
              <a:rPr kumimoji="0" lang="kk-KZ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: </a:t>
            </a:r>
            <a:br>
              <a:rPr kumimoji="0" lang="kk-KZ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kk-KZ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Тулебаева А.Ш.</a:t>
            </a:r>
            <a:endParaRPr kumimoji="0" lang="ru-RU" sz="10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3" name="Заголовок 12"/>
          <p:cNvSpPr txBox="1">
            <a:spLocks/>
          </p:cNvSpPr>
          <p:nvPr/>
        </p:nvSpPr>
        <p:spPr>
          <a:xfrm>
            <a:off x="7358082" y="6072206"/>
            <a:ext cx="1026114" cy="4800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Тьютор</a:t>
            </a:r>
            <a:r>
              <a:rPr kumimoji="0" lang="kk-KZ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: </a:t>
            </a:r>
            <a:br>
              <a:rPr kumimoji="0" lang="kk-KZ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kk-KZ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Қазымбек И.Қ</a:t>
            </a:r>
            <a:r>
              <a:rPr kumimoji="0" lang="kk-KZ" sz="100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</a:t>
            </a:r>
            <a:endParaRPr kumimoji="0" lang="ru-RU" sz="100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metod-kopilka.ru/images/doc/62/62878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746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6" name="AutoShape 2" descr="Картинки по запросу фото назарларыңызға рахмет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1438" y="-1104900"/>
            <a:ext cx="409575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Картинки по запросу фото назарларыңызға рахмет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1438" y="-1104900"/>
            <a:ext cx="409575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Картинки по запросу фото назарларыңызға рахмет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91298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\Desktop\фон для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0" y="-2286000"/>
            <a:ext cx="18288000" cy="1143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571480"/>
            <a:ext cx="8715404" cy="57864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kk-KZ" sz="2400" b="1" dirty="0" smtClean="0">
              <a:solidFill>
                <a:srgbClr val="00206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Ауданы әкімділігінің “Тірек орталық құру туралы”          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2012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жылғы 1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қазандағы 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а-10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/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593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қаулысы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Ақмола облысының білім басқармасының 2011 жылғы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27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тамыздағы №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327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бұйрығы;</a:t>
            </a:r>
          </a:p>
          <a:p>
            <a:pPr algn="just">
              <a:buFont typeface="Wingdings" pitchFamily="2" charset="2"/>
              <a:buChar char="Ø"/>
            </a:pPr>
            <a:endParaRPr lang="kk-KZ" sz="2400" b="1" dirty="0" smtClean="0">
              <a:solidFill>
                <a:srgbClr val="00206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Атбасар ауданының білім бөлімінің “Тірек мектеп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ресурс орталығының жұмысы Қазақстан Республикасының   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2011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-2020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жылдары білім беруді дамыту мемлекеттік бағдарламасы</a:t>
            </a:r>
          </a:p>
          <a:p>
            <a:pPr algn="just">
              <a:buFont typeface="Wingdings" pitchFamily="2" charset="2"/>
              <a:buChar char="Ø"/>
            </a:pPr>
            <a:endParaRPr lang="kk-KZ" sz="2400" b="1" dirty="0" smtClean="0">
              <a:solidFill>
                <a:srgbClr val="00206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“Жұмыс істеу туралы”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2012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жылғы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28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желтоқсандағы       №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405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бұйрығы.</a:t>
            </a:r>
          </a:p>
          <a:p>
            <a:pPr algn="just">
              <a:buFont typeface="Wingdings" pitchFamily="2" charset="2"/>
              <a:buChar char="Ø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2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705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kk-KZ" sz="2400" b="1" dirty="0" smtClean="0">
                <a:solidFill>
                  <a:srgbClr val="FFC000"/>
                </a:solidFill>
              </a:rPr>
              <a:t>Мақсаттарды жүзеге асыру бағытындағы басшылардың  үздіксіз біліктілікті арттырулар, семинарларға қатысулар </a:t>
            </a:r>
            <a:endParaRPr lang="ru-RU" sz="24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144032" cy="3129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52"/>
                <a:gridCol w="2000264"/>
                <a:gridCol w="2286016"/>
              </a:tblGrid>
              <a:tr h="539116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rgbClr val="002060"/>
                          </a:solidFill>
                        </a:rPr>
                        <a:t>атауы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</a:rPr>
                        <a:t>жылы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</a:rPr>
                        <a:t>қатысушы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27004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2060"/>
                          </a:solidFill>
                        </a:rPr>
                        <a:t>“Жалпы білім беретін тірек мектептеріндегі пед.үдерістерді ұйымдастырудың ерекшеліктері “курсы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</a:rPr>
                        <a:t> 06.04.2012</a:t>
                      </a:r>
                    </a:p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</a:rPr>
                        <a:t>Алматы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2060"/>
                          </a:solidFill>
                        </a:rPr>
                        <a:t>Р.Смагулова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3168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</a:rPr>
                        <a:t>“Тірек орталығы жұмысының ерекшеліктері” Республикалық семинар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</a:rPr>
                        <a:t>2014 ж., мамыр</a:t>
                      </a:r>
                    </a:p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</a:rPr>
                        <a:t>    Ақтөбе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</a:rPr>
                        <a:t>К.Кашкимбаев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3168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</a:rPr>
                        <a:t>“ШЖМ мен тірек мектептердің байланысы”облыстық семинар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</a:rPr>
                        <a:t>2016ж., Щучинск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1" dirty="0" smtClean="0">
                          <a:solidFill>
                            <a:srgbClr val="002060"/>
                          </a:solidFill>
                        </a:rPr>
                        <a:t>К.Кашкимбаев</a:t>
                      </a:r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4114800"/>
          <a:ext cx="914403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52"/>
                <a:gridCol w="2000264"/>
                <a:gridCol w="2286016"/>
              </a:tblGrid>
              <a:tr h="916779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</a:rPr>
                        <a:t>Республикалық семинар Ресурс орталығының</a:t>
                      </a:r>
                      <a:r>
                        <a:rPr lang="kk-KZ" sz="2000" b="1" baseline="0" dirty="0" smtClean="0">
                          <a:solidFill>
                            <a:srgbClr val="002060"/>
                          </a:solidFill>
                        </a:rPr>
                        <a:t> жұмысын ұйымдастыру және табысты оқыту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2060"/>
                          </a:solidFill>
                        </a:rPr>
                        <a:t>2017ж. Астана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rgbClr val="002060"/>
                          </a:solidFill>
                        </a:rPr>
                        <a:t>К.Кашкимбаев</a:t>
                      </a:r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16779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</a:rPr>
                        <a:t>Аумақтық семинар Премер- министр К.Масимовпен</a:t>
                      </a:r>
                      <a:r>
                        <a:rPr lang="kk-KZ" sz="2000" b="1" baseline="0" dirty="0" smtClean="0">
                          <a:solidFill>
                            <a:srgbClr val="002060"/>
                          </a:solidFill>
                        </a:rPr>
                        <a:t> кездесу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2060"/>
                          </a:solidFill>
                        </a:rPr>
                        <a:t>2017 ж. Сандықтау  ауданы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rgbClr val="002060"/>
                          </a:solidFill>
                        </a:rPr>
                        <a:t>К.Кашкимбаев</a:t>
                      </a:r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3374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</a:rPr>
                        <a:t>“Көшбасшылық және шағын жинақты мектепті  басқару”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NIS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kk-KZ" b="1" baseline="0" dirty="0" smtClean="0">
                          <a:solidFill>
                            <a:srgbClr val="002060"/>
                          </a:solidFill>
                        </a:rPr>
                        <a:t>Астана</a:t>
                      </a:r>
                    </a:p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</a:rPr>
                        <a:t>2018-2019 о.ж.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</a:rPr>
                        <a:t>Р.Смагулова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3374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\Desktop\фон для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0" y="-2286000"/>
            <a:ext cx="18288000" cy="1143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Documents and Settings\МЕЙРЖАН\Рабочий стол\karta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514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\Desktop\фон для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64" y="-2286040"/>
            <a:ext cx="18288000" cy="11430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4429092" y="2643182"/>
          <a:ext cx="4714908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857232"/>
          <a:ext cx="4143372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7364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kk-KZ" sz="2400" b="1" dirty="0" smtClean="0">
                <a:solidFill>
                  <a:srgbClr val="002060"/>
                </a:solidFill>
              </a:rPr>
              <a:t>Ресурс орталығында жұмыс істеген мұғалімдер біліктілікті арттыру деңгейлері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2" y="857232"/>
          <a:ext cx="9144032" cy="2626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834"/>
                <a:gridCol w="1566199"/>
                <a:gridCol w="2784350"/>
                <a:gridCol w="1787649"/>
              </a:tblGrid>
              <a:tr h="714368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Мұғалімнің аты жөні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санаты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Жаңартылған бағдарлама  курсы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Деңгейлік курстар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1.Сексенбаева М.А.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зерттеуші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ІІ деңгей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2. Алпысова Г.К.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20058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3. Токтыбаева Г.Р.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зерттеуші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4. Қазымбек И.К.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зерттеуші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ІІ деңгей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48620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5.</a:t>
                      </a:r>
                      <a:r>
                        <a:rPr lang="kk-KZ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Балабекова Г.Б.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зерттеуші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ІІ деңгей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500438"/>
          <a:ext cx="9144000" cy="265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64"/>
                <a:gridCol w="1571636"/>
                <a:gridCol w="2786082"/>
                <a:gridCol w="1785918"/>
              </a:tblGrid>
              <a:tr h="285752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8. Шаяхметова Г.Т.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зерттеуші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І</a:t>
                      </a:r>
                      <a:r>
                        <a:rPr lang="kk-KZ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деңгей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9. Асқар Ерлан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зерттеуші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ІІІ деңгей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07662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10. Ломахина С.С.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11. Жаксыбаев Н.К.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зерттеуші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ІІ деңгей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48620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12. </a:t>
                      </a:r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Костиков В.В.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ІІІ деңгей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40050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13. Отегенова</a:t>
                      </a:r>
                      <a:r>
                        <a:rPr lang="kk-KZ" sz="1600" b="1" baseline="0" dirty="0" smtClean="0">
                          <a:solidFill>
                            <a:srgbClr val="002060"/>
                          </a:solidFill>
                        </a:rPr>
                        <a:t> Р.К.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жоғары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2918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Сатемирова Б.К.</a:t>
                      </a:r>
                      <a:endParaRPr lang="kk-KZ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жоғары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ағылш</a:t>
                      </a:r>
                      <a:r>
                        <a:rPr lang="kk-KZ" sz="1600" b="1" baseline="0" dirty="0" smtClean="0">
                          <a:solidFill>
                            <a:srgbClr val="002060"/>
                          </a:solidFill>
                        </a:rPr>
                        <a:t> т.</a:t>
                      </a:r>
                      <a:r>
                        <a:rPr lang="kk-KZ" sz="1600" b="1" dirty="0" smtClean="0">
                          <a:solidFill>
                            <a:srgbClr val="002060"/>
                          </a:solidFill>
                        </a:rPr>
                        <a:t> курс В 2 деңгей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673</TotalTime>
  <Words>600</Words>
  <Application>Microsoft Office PowerPoint</Application>
  <PresentationFormat>Экран (4:3)</PresentationFormat>
  <Paragraphs>190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Исполнительная</vt:lpstr>
      <vt:lpstr> </vt:lpstr>
      <vt:lpstr>Слайд 2</vt:lpstr>
      <vt:lpstr>Слайд 3</vt:lpstr>
      <vt:lpstr>Слайд 4</vt:lpstr>
      <vt:lpstr>Мақсаттарды жүзеге асыру бағытындағы басшылардың  үздіксіз біліктілікті арттырулар, семинарларға қатысулар </vt:lpstr>
      <vt:lpstr>Слайд 6</vt:lpstr>
      <vt:lpstr>Слайд 7</vt:lpstr>
      <vt:lpstr>Слайд 8</vt:lpstr>
      <vt:lpstr>Ресурс орталығында жұмыс істеген мұғалімдер біліктілікті арттыру деңгейлері</vt:lpstr>
      <vt:lpstr>Біліктілік деңгейлері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 И. Есенберлин әдеби музейіне саяхат </vt:lpstr>
      <vt:lpstr>Слайд 18</vt:lpstr>
      <vt:lpstr>Слайд 19</vt:lpstr>
      <vt:lpstr>ЖЕТІСТІКТЕРІМІЗ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Тақырыбы:  Мектеп психологының міндеттері мен құқығы</dc:title>
  <dc:creator>Пони</dc:creator>
  <cp:lastModifiedBy>User</cp:lastModifiedBy>
  <cp:revision>81</cp:revision>
  <dcterms:created xsi:type="dcterms:W3CDTF">2016-11-29T16:12:20Z</dcterms:created>
  <dcterms:modified xsi:type="dcterms:W3CDTF">2020-05-12T05:06:52Z</dcterms:modified>
</cp:coreProperties>
</file>