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47" r:id="rId3"/>
    <p:sldId id="349" r:id="rId4"/>
    <p:sldId id="355" r:id="rId5"/>
    <p:sldId id="341" r:id="rId6"/>
    <p:sldId id="345" r:id="rId7"/>
    <p:sldId id="346" r:id="rId8"/>
    <p:sldId id="356" r:id="rId9"/>
    <p:sldId id="357" r:id="rId10"/>
    <p:sldId id="358" r:id="rId11"/>
    <p:sldId id="359" r:id="rId12"/>
    <p:sldId id="360" r:id="rId13"/>
    <p:sldId id="340" r:id="rId14"/>
    <p:sldId id="342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05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913FC-42C7-4852-9183-4A7F4AC63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651F9-B2AC-4C1E-8088-06928CE0A2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8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 userDrawn="1"/>
        </p:nvGrpSpPr>
        <p:grpSpPr>
          <a:xfrm>
            <a:off x="1115616" y="1412776"/>
            <a:ext cx="7607998" cy="3508352"/>
            <a:chOff x="867396" y="1295400"/>
            <a:chExt cx="7607998" cy="3508352"/>
          </a:xfrm>
        </p:grpSpPr>
        <p:pic>
          <p:nvPicPr>
            <p:cNvPr id="8" name="Picture 3" descr="L:\Новая папка (2)\For prezentations\kz_icons\Map1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96" y="1295400"/>
              <a:ext cx="7607998" cy="35083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:\Новая папка (2)\For prezentations\kz_icons\new kz symbols\kazakhstan_people_icon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335" y="1715188"/>
              <a:ext cx="3314340" cy="24862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11560" y="4941168"/>
            <a:ext cx="4059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00A1DA"/>
                </a:solidFill>
                <a:latin typeface="Impact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5805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ina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" y="0"/>
            <a:ext cx="9144000" cy="692946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80398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F05BB"/>
                </a:solidFill>
                <a:latin typeface="Times New Roman" pitchFamily="18" charset="0"/>
                <a:cs typeface="Times New Roman" pitchFamily="18" charset="0"/>
              </a:rPr>
              <a:t>«Ресурстық орталықтың карантин кезіндегі жұмысы туралы»</a:t>
            </a:r>
            <a:endParaRPr lang="ru-RU" sz="4000" dirty="0" smtClean="0">
              <a:solidFill>
                <a:srgbClr val="1F05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анар\Desktop\АВГУСТ 2018 СНЖ\Эмблема РОО с орнамент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9"/>
            <a:ext cx="1428760" cy="1357322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95936" y="6175176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Ж.Алдабергенова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АӘК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меңгерушісі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397113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ауданының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АӘК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меңгерушісі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Бұланды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72008"/>
            <a:ext cx="8324880" cy="83671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Жолды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таңдау» </a:t>
            </a:r>
            <a:r>
              <a:rPr kumimoji="0" lang="ru-RU" sz="47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курсы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user\Desktop\ЖЖ\ДИСТАНЦИОННОЕ 2020\ЖЖЖ\ЖЖЖ\i33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20688"/>
            <a:ext cx="4608512" cy="6237312"/>
          </a:xfrm>
          <a:prstGeom prst="rect">
            <a:avLst/>
          </a:prstGeom>
          <a:noFill/>
        </p:spPr>
      </p:pic>
      <p:pic>
        <p:nvPicPr>
          <p:cNvPr id="5" name="Picture 3" descr="C:\Users\user\Desktop\ЖЖ\ДИСТАНЦИОННОЕ 2020\Совещание 14-15.05\777\777\ind3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427984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ЖЖ\ДИСТАНЦИОННОЕ 2020\Совещание 14-15.05\777\777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ЖЖ\ДИСТАНЦИОННОЕ 2020\Совещание 14-15.05\777\777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ЖЖ\ДИСТАНЦИОННОЕ 2020\Совещание 14-15.05\777\777\inde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ЖЖ\ДИСТАНЦИОННОЕ 2020\Совещание 14-15.05\777\777\inde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072" y="0"/>
            <a:ext cx="43909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ЖЖ\ДИСТАНЦИОННОЕ 2020\ЖЖЖ\ЖЖЖ\inв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2696"/>
            <a:ext cx="4536504" cy="61653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72008"/>
            <a:ext cx="8324880" cy="8367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Магниттік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мектептердің мұғалімдеріне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мұғалімдерінің әдістемелік қолдау көрсетуі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user\Desktop\ЖЖ\ДИСТАНЦИОННОЕ 2020\ЖЖЖ\ЖЖЖ\indeу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46449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ЖЖ\ДИСТАНЦИОННОЕ 2020\ЖЖЖ\ЖЖЖ\i33n3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504" y="692696"/>
            <a:ext cx="4572000" cy="61653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72008"/>
            <a:ext cx="8324880" cy="8367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Магниттік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мектептердің мұғалімдеріне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мұғалімдерінің әдістемелік қолдау көрсетуі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Users\user\Desktop\ЖЖ\ДИСТАНЦИОННОЕ 2020\ЖЖЖ\ЖЖЖ\inвв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4427984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389318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91C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Назарларыңызға рахмет!</a:t>
            </a:r>
          </a:p>
          <a:p>
            <a:r>
              <a:rPr lang="kk-KZ" sz="3200" b="1" i="1" dirty="0" smtClean="0">
                <a:ln w="1905"/>
                <a:solidFill>
                  <a:srgbClr val="0091C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3200" b="1" i="1" dirty="0" smtClean="0">
                <a:ln w="1905"/>
                <a:solidFill>
                  <a:srgbClr val="0091C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solidFill>
                <a:srgbClr val="0091C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745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25391" y="692696"/>
            <a:ext cx="233362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Капитоновка 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7040" y="2073821"/>
            <a:ext cx="2364880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Новодонецк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59016" y="2026197"/>
            <a:ext cx="2241376" cy="1050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Иванковка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28951" y="3004096"/>
            <a:ext cx="2526506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РЕСУРСТЫ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ОРТАЛЫҚ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6" idx="0"/>
            <a:endCxn id="4" idx="1"/>
          </p:cNvCxnSpPr>
          <p:nvPr/>
        </p:nvCxnSpPr>
        <p:spPr>
          <a:xfrm flipV="1">
            <a:off x="2669480" y="1276896"/>
            <a:ext cx="855911" cy="79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  <a:endCxn id="7" idx="0"/>
          </p:cNvCxnSpPr>
          <p:nvPr/>
        </p:nvCxnSpPr>
        <p:spPr>
          <a:xfrm>
            <a:off x="5859016" y="1276896"/>
            <a:ext cx="1120688" cy="749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077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ШЖМ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оқушының сапалы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 жеткізуін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5496" y="4273401"/>
            <a:ext cx="6623720" cy="739775"/>
          </a:xfrm>
        </p:spPr>
        <p:txBody>
          <a:bodyPr/>
          <a:lstStyle/>
          <a:p>
            <a:pPr algn="l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Ресурстық  орталықтың   мақсаты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755576" y="4797152"/>
            <a:ext cx="6637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Оқушылардың білім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 негіздері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оқушылардың білімін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тереңдету.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98463"/>
            <a:ext cx="9144000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ОРТАЛЫҚТЫҢ кадрлық  құрамы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 мұғалімдер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73856" y="1520826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 қызметкерлердің сапалық құрамы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51235" y="2435225"/>
            <a:ext cx="294917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 білімді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9;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-орта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санатсыз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Педагог-модератор-1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5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3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үдерісі бірыңғай оқу жоспары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ресурстық орталыққа кіретін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базалық пәндердің оқу сабақтарын және бейінді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курстардың оқу сабақтарын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зертханалары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мектебінің шеберханаларында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таңдау курстарын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ұйымдастыруды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қамтиды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ЖЖ\ДИСТАНЦИОННОЕ 2020\ЖЖЖ\ЖЖЖ\indeццц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4536504" cy="6093296"/>
          </a:xfrm>
          <a:prstGeom prst="rect">
            <a:avLst/>
          </a:prstGeom>
          <a:noFill/>
        </p:spPr>
      </p:pic>
      <p:pic>
        <p:nvPicPr>
          <p:cNvPr id="2051" name="Picture 3" descr="C:\Users\user\Desktop\ЖЖ\ДИСТАНЦИОННОЕ 2020\ЖЖЖ\ЖЖЖ\ind2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764704"/>
            <a:ext cx="4499992" cy="609329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44016"/>
            <a:ext cx="8324880" cy="8367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Қашықтықтан оқыту шеңберінде оқу пәндерін жүргізу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ЖЖ\ДИСТАНЦИОННОЕ 2020\ЖЖЖ\ЖЖЖ\ind333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499992" cy="6237312"/>
          </a:xfrm>
          <a:prstGeom prst="rect">
            <a:avLst/>
          </a:prstGeom>
          <a:noFill/>
        </p:spPr>
      </p:pic>
      <p:pic>
        <p:nvPicPr>
          <p:cNvPr id="6146" name="Picture 2" descr="C:\Users\user\Desktop\ЖЖ\ДИСТАНЦИОННОЕ 2020\ЖЖЖ\ЖЖЖ\inde1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572000" cy="62373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4624"/>
            <a:ext cx="8324880" cy="83671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Қашықтықтан оқыту шеңберінде оқу пәндерін жүргізу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ЖЖ\ДИСТАНЦИОННОЕ 2020\ЖЖЖ\ЖЖЖ\in222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09328"/>
            <a:ext cx="4499992" cy="604867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72008"/>
            <a:ext cx="8324880" cy="8367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Қашықтықтан оқыту шеңберінде оқу пәндерін жүргізу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user\Desktop\ЖЖ\ДИСТАНЦИОННОЕ 2020\ЖЖЖ\ЖЖЖ\in2221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836712"/>
            <a:ext cx="449999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2008"/>
            <a:ext cx="8324880" cy="83671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Педагог-психологты</a:t>
            </a:r>
            <a:r>
              <a:rPr kumimoji="0" lang="kk-KZ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ң</a:t>
            </a:r>
            <a:r>
              <a:rPr kumimoji="0" lang="kk-KZ" sz="6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жұмысы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esktop\ЖЖ\ДИСТАНЦИОННОЕ 2020\Совещание 14-15.05\777\777\in7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572000" cy="6309320"/>
          </a:xfrm>
          <a:prstGeom prst="rect">
            <a:avLst/>
          </a:prstGeom>
          <a:noFill/>
        </p:spPr>
      </p:pic>
      <p:pic>
        <p:nvPicPr>
          <p:cNvPr id="1028" name="Picture 4" descr="C:\Users\user\Desktop\ЖЖ\ДИСТАНЦИОННОЕ 2020\Совещание 14-15.05\777\777\ind6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427984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ЖЖ\ДИСТАНЦИОННОЕ 2020\Совещание 14-15.05\777\777\inde4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185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Ресурстық  орталықтың   мақсаты</vt:lpstr>
      <vt:lpstr> РЕСУРСТЫҚ ОРТАЛЫҚТЫҢ кадрлық  құрамы Барлық  мұғалімдер 12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</dc:creator>
  <cp:lastModifiedBy>user</cp:lastModifiedBy>
  <cp:revision>357</cp:revision>
  <dcterms:created xsi:type="dcterms:W3CDTF">2018-08-18T10:17:44Z</dcterms:created>
  <dcterms:modified xsi:type="dcterms:W3CDTF">2020-05-15T07:23:26Z</dcterms:modified>
</cp:coreProperties>
</file>