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63" r:id="rId2"/>
    <p:sldId id="284" r:id="rId3"/>
    <p:sldId id="283" r:id="rId4"/>
    <p:sldId id="270" r:id="rId5"/>
    <p:sldId id="285" r:id="rId6"/>
    <p:sldId id="286" r:id="rId7"/>
    <p:sldId id="287" r:id="rId8"/>
    <p:sldId id="288" r:id="rId9"/>
    <p:sldId id="289" r:id="rId10"/>
    <p:sldId id="269" r:id="rId11"/>
    <p:sldId id="291" r:id="rId12"/>
    <p:sldId id="292" r:id="rId13"/>
    <p:sldId id="293" r:id="rId14"/>
    <p:sldId id="268" r:id="rId15"/>
    <p:sldId id="294" r:id="rId16"/>
    <p:sldId id="290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otype Corsiva" panose="03010101010201010101" pitchFamily="66" charset="0"/>
      <p: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000099"/>
    <a:srgbClr val="27704F"/>
    <a:srgbClr val="69A12B"/>
    <a:srgbClr val="6CA62C"/>
    <a:srgbClr val="50C850"/>
    <a:srgbClr val="D88306"/>
    <a:srgbClr val="FF66CC"/>
    <a:srgbClr val="EDA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>
      <p:cViewPr varScale="1">
        <p:scale>
          <a:sx n="86" d="100"/>
          <a:sy n="86" d="100"/>
        </p:scale>
        <p:origin x="137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F0EEB-BD64-465E-8B5A-A77A28800197}" type="datetimeFigureOut">
              <a:rPr lang="ru-KZ" smtClean="0"/>
              <a:t>14.05.2020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14F46-820F-4FC5-B212-612828D9034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9653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14F46-820F-4FC5-B212-612828D90349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9864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14F46-820F-4FC5-B212-612828D90349}" type="slidenum">
              <a:rPr lang="ru-KZ" smtClean="0"/>
              <a:t>10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5290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14F46-820F-4FC5-B212-612828D90349}" type="slidenum">
              <a:rPr lang="ru-KZ" smtClean="0"/>
              <a:t>11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8020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14F46-820F-4FC5-B212-612828D90349}" type="slidenum">
              <a:rPr lang="ru-KZ" smtClean="0"/>
              <a:t>16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8740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DmpQJIgUXQ&amp;t=1485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078594639102342/" TargetMode="External"/><Relationship Id="rId2" Type="http://schemas.openxmlformats.org/officeDocument/2006/relationships/hyperlink" Target="https://www.facebook.com/groups/163562295011853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groups/637561586824596/" TargetMode="External"/><Relationship Id="rId4" Type="http://schemas.openxmlformats.org/officeDocument/2006/relationships/hyperlink" Target="https://www.facebook.com/groups/1058776444505407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33400"/>
            <a:ext cx="8604956" cy="2438400"/>
          </a:xfrm>
        </p:spPr>
        <p:txBody>
          <a:bodyPr>
            <a:noAutofit/>
          </a:bodyPr>
          <a:lstStyle/>
          <a:p>
            <a:b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Система патриотического воспитания в рамках празднования 75-летия Победы в Великой Отечественной войне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4800600"/>
            <a:ext cx="8640960" cy="17247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99"/>
                </a:solidFill>
              </a:rPr>
              <a:t>Преподаватель-организатор НВТП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0099"/>
                </a:solidFill>
              </a:rPr>
              <a:t>КГУ «Школа-гимназия № 6 имени Абая Кунанбаева» г.Степногорска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0099"/>
                </a:solidFill>
              </a:rPr>
              <a:t>Кинцель Александр Евгеньевич</a:t>
            </a: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B46C8533-434C-47D5-AE4A-41CC6543899D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524" y="260648"/>
            <a:ext cx="8568952" cy="12633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Международный день Мира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21 сентября 2019</a:t>
            </a: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65B87D5F-C270-4A36-8961-0185E1B46DD3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E31847-1C8F-4202-BEF7-8901EA6AD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34" y="1524000"/>
            <a:ext cx="4307417" cy="3230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2C0171-0583-45E1-8EA5-981BC0F7F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478" y="3398836"/>
            <a:ext cx="4307419" cy="32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42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0" y="533400"/>
            <a:ext cx="4038600" cy="555476"/>
          </a:xfrm>
        </p:spPr>
        <p:txBody>
          <a:bodyPr>
            <a:normAutofit fontScale="90000"/>
          </a:bodyPr>
          <a:lstStyle/>
          <a:p>
            <a:r>
              <a:rPr lang="x-none" dirty="0"/>
              <a:t> </a:t>
            </a:r>
            <a:r>
              <a:rPr lang="x-none" sz="2000" b="1" dirty="0"/>
              <a:t>«Сталинградская битва: </a:t>
            </a:r>
            <a:br>
              <a:rPr lang="ru-RU" sz="2000" b="1" dirty="0"/>
            </a:br>
            <a:r>
              <a:rPr lang="x-none" sz="2000" b="1" dirty="0"/>
              <a:t>Символ мужества и героизма»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65B87D5F-C270-4A36-8961-0185E1B46DD3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A951419-FD8D-41C2-8369-0C760BDA7A59}"/>
              </a:ext>
            </a:extLst>
          </p:cNvPr>
          <p:cNvSpPr txBox="1">
            <a:spLocks/>
          </p:cNvSpPr>
          <p:nvPr/>
        </p:nvSpPr>
        <p:spPr>
          <a:xfrm>
            <a:off x="4686300" y="5105400"/>
            <a:ext cx="3924300" cy="1045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000" b="1" dirty="0"/>
              <a:t>«Холокост: уничтожение, освобождение, спасение»</a:t>
            </a:r>
            <a:r>
              <a:rPr lang="ru-RU" sz="2000" b="1" dirty="0"/>
              <a:t> 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CAE79E-3B4F-4903-85B0-E13B3208125A}"/>
              </a:ext>
            </a:extLst>
          </p:cNvPr>
          <p:cNvSpPr/>
          <p:nvPr/>
        </p:nvSpPr>
        <p:spPr>
          <a:xfrm>
            <a:off x="909345" y="228600"/>
            <a:ext cx="251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Шаг к Победе»  </a:t>
            </a:r>
            <a:endParaRPr lang="ru-KZ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8DA601-DC83-49DE-990E-0CBD2846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5" y="3695700"/>
            <a:ext cx="4064000" cy="304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внутренний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EF4D601C-29EE-41F8-9F3B-4EEE66BAD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943100"/>
            <a:ext cx="4457700" cy="2971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D5C0D6-9BFD-4058-8379-3F6E5F2E0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78" y="632349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1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524" y="260648"/>
            <a:ext cx="8568952" cy="83631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МАТЕРИАЛЫ МУЗЕЯ 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EF6C279-9C23-47E8-B0DE-BBCCB88A79F8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D34A9F-B6BE-4052-AD72-4482A2DD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096967"/>
            <a:ext cx="4894432" cy="23133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AF625D-094A-421F-8A69-026F5B2DE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90600"/>
            <a:ext cx="2438400" cy="3251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28C051-33BD-4D13-86A5-9C91E40E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407" y="3638149"/>
            <a:ext cx="3988335" cy="29912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45E41F-CD1E-4ACA-951C-F07DB12415AF}"/>
              </a:ext>
            </a:extLst>
          </p:cNvPr>
          <p:cNvPicPr/>
          <p:nvPr/>
        </p:nvPicPr>
        <p:blipFill rotWithShape="1">
          <a:blip r:embed="rId5"/>
          <a:srcRect l="9749" t="26340" r="5719" b="8495"/>
          <a:stretch/>
        </p:blipFill>
        <p:spPr bwMode="auto">
          <a:xfrm>
            <a:off x="762000" y="4316016"/>
            <a:ext cx="3653790" cy="2313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573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572000"/>
            <a:ext cx="3827276" cy="5013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МАТЕРИАЛЫ 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МУЗЕЯ 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EF6C279-9C23-47E8-B0DE-BBCCB88A79F8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F3E6DB8-B8D2-4243-832B-B1D03F33AEF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19841" b="7811"/>
          <a:stretch/>
        </p:blipFill>
        <p:spPr bwMode="auto">
          <a:xfrm>
            <a:off x="0" y="0"/>
            <a:ext cx="5029200" cy="3124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73E9AA-F4D8-45FC-9C5C-DFDA774A7ABC}"/>
              </a:ext>
            </a:extLst>
          </p:cNvPr>
          <p:cNvPicPr/>
          <p:nvPr/>
        </p:nvPicPr>
        <p:blipFill rotWithShape="1">
          <a:blip r:embed="rId3"/>
          <a:srcRect t="24630" b="9350"/>
          <a:stretch/>
        </p:blipFill>
        <p:spPr bwMode="auto">
          <a:xfrm>
            <a:off x="3657600" y="4221080"/>
            <a:ext cx="5486400" cy="2636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EA885D-0F0E-4665-8DD9-2CBB32AA19C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2" b="9008"/>
          <a:stretch/>
        </p:blipFill>
        <p:spPr bwMode="auto">
          <a:xfrm>
            <a:off x="4495801" y="1772006"/>
            <a:ext cx="4648200" cy="2342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680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07511" y="1219200"/>
            <a:ext cx="4208276" cy="83631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МАТЕРИАЛЫ 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МУЗЕЯ 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EF6C279-9C23-47E8-B0DE-BBCCB88A79F8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77827-4D82-4DEC-984D-8F0D0F60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194"/>
            <a:ext cx="4804792" cy="36035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A270CC-88B1-4D4D-8A4C-2B74E5BE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143250"/>
            <a:ext cx="4953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1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6EA371A-266B-417E-880A-3E9DE013A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8852F-99FC-42CB-AC6E-552AF3850DEF}"/>
              </a:ext>
            </a:extLst>
          </p:cNvPr>
          <p:cNvPicPr/>
          <p:nvPr/>
        </p:nvPicPr>
        <p:blipFill rotWithShape="1">
          <a:blip r:embed="rId2"/>
          <a:srcRect t="49088"/>
          <a:stretch/>
        </p:blipFill>
        <p:spPr bwMode="auto">
          <a:xfrm>
            <a:off x="0" y="1295400"/>
            <a:ext cx="9144000" cy="5029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9C5E13A0-EE48-4AE2-8463-752AB669AC15}"/>
              </a:ext>
            </a:extLst>
          </p:cNvPr>
          <p:cNvSpPr txBox="1">
            <a:spLocks/>
          </p:cNvSpPr>
          <p:nvPr/>
        </p:nvSpPr>
        <p:spPr>
          <a:xfrm>
            <a:off x="914400" y="313675"/>
            <a:ext cx="6629400" cy="836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ЭКСКУРСИИ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2845170D-1972-4476-978C-C4D8B740685A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92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06213"/>
            <a:ext cx="2760476" cy="5013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ПОСТ № 1</a:t>
            </a: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65B87D5F-C270-4A36-8961-0185E1B46DD3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240378-79C9-49F7-ABDB-E2FF3657C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97090"/>
            <a:ext cx="3903476" cy="260231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7F1569-A5CB-44C2-AAE5-213A6B0AB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667480"/>
            <a:ext cx="4666486" cy="3110991"/>
          </a:xfrm>
          <a:prstGeom prst="rect">
            <a:avLst/>
          </a:prstGeom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52D583DE-82EC-41B1-804C-9DD14E117C8B}"/>
              </a:ext>
            </a:extLst>
          </p:cNvPr>
          <p:cNvSpPr txBox="1">
            <a:spLocks/>
          </p:cNvSpPr>
          <p:nvPr/>
        </p:nvSpPr>
        <p:spPr>
          <a:xfrm>
            <a:off x="5029200" y="4038600"/>
            <a:ext cx="396139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МУЗЕЙ ПОБЕДЫ НА ПОКЛОННОЙ ГОРЕ</a:t>
            </a:r>
          </a:p>
        </p:txBody>
      </p:sp>
      <p:pic>
        <p:nvPicPr>
          <p:cNvPr id="13" name="Рисунок 12" descr="Изображение выглядит как внутренний, стол, сто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56C3CAA-B1CE-4DC6-8FBE-96D31174F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14" y="377440"/>
            <a:ext cx="4666486" cy="311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46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524" y="539515"/>
            <a:ext cx="8568952" cy="83631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МЕЖДУНАРОДНЫЙ КУЛЬТУРНО-ОБРАЗОВАТЕЛЬНЫЙ ПРОЕКТ 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EF6C279-9C23-47E8-B0DE-BBCCB88A79F8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CDE16C9-C843-4765-887C-40FBE722100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11858" r="1229" b="9920"/>
          <a:stretch/>
        </p:blipFill>
        <p:spPr bwMode="auto">
          <a:xfrm>
            <a:off x="310458" y="1752600"/>
            <a:ext cx="8546018" cy="4565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8A98F2-B85A-43A4-8D2E-DCE61179D51E}"/>
              </a:ext>
            </a:extLst>
          </p:cNvPr>
          <p:cNvSpPr/>
          <p:nvPr/>
        </p:nvSpPr>
        <p:spPr>
          <a:xfrm>
            <a:off x="2057400" y="6318485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https://www.youtube.com/watch?v=NDmpQJIgUXQ&amp;t=1485s</a:t>
            </a:r>
            <a:endParaRPr lang="ru-KZ" b="1" dirty="0"/>
          </a:p>
        </p:txBody>
      </p:sp>
    </p:spTree>
    <p:extLst>
      <p:ext uri="{BB962C8B-B14F-4D97-AF65-F5344CB8AC3E}">
        <p14:creationId xmlns:p14="http://schemas.microsoft.com/office/powerpoint/2010/main" val="90210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 descr="Compressed file">
            <a:extLst>
              <a:ext uri="{FF2B5EF4-FFF2-40B4-BE49-F238E27FC236}">
                <a16:creationId xmlns:a16="http://schemas.microsoft.com/office/drawing/2014/main" id="{737BC8A2-311F-4189-A204-2531A560F71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1" y="4811126"/>
            <a:ext cx="3028765" cy="178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7B06C6-C17D-4769-BA07-533F10C73BD7}"/>
              </a:ext>
            </a:extLst>
          </p:cNvPr>
          <p:cNvPicPr/>
          <p:nvPr/>
        </p:nvPicPr>
        <p:blipFill rotWithShape="1">
          <a:blip r:embed="rId3"/>
          <a:srcRect l="7824" t="21208" r="36633" b="23603"/>
          <a:stretch/>
        </p:blipFill>
        <p:spPr bwMode="auto">
          <a:xfrm>
            <a:off x="203835" y="4811126"/>
            <a:ext cx="3249930" cy="1782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524" y="816910"/>
            <a:ext cx="8568952" cy="83631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Международная онлайн конференция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«ВЕЛИКАЯ ОТЕЧЕСТВЕННАЯ: ВЗГЛЯД ИЗ ХХ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ВЕКА» 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EF6C279-9C23-47E8-B0DE-BBCCB88A79F8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522E16-7637-416B-9F59-5AE7683E9C32}"/>
              </a:ext>
            </a:extLst>
          </p:cNvPr>
          <p:cNvPicPr/>
          <p:nvPr/>
        </p:nvPicPr>
        <p:blipFill rotWithShape="1">
          <a:blip r:embed="rId4"/>
          <a:srcRect l="7824" t="20980" r="36633" b="23831"/>
          <a:stretch/>
        </p:blipFill>
        <p:spPr bwMode="auto">
          <a:xfrm>
            <a:off x="5562600" y="2185053"/>
            <a:ext cx="3429223" cy="2144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ompressed file">
            <a:extLst>
              <a:ext uri="{FF2B5EF4-FFF2-40B4-BE49-F238E27FC236}">
                <a16:creationId xmlns:a16="http://schemas.microsoft.com/office/drawing/2014/main" id="{0BD37DCE-8114-48FA-8CD9-9099C8DFEBB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7" r="27654"/>
          <a:stretch/>
        </p:blipFill>
        <p:spPr bwMode="auto">
          <a:xfrm>
            <a:off x="3472260" y="2185053"/>
            <a:ext cx="2926265" cy="3856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Compressed file">
            <a:extLst>
              <a:ext uri="{FF2B5EF4-FFF2-40B4-BE49-F238E27FC236}">
                <a16:creationId xmlns:a16="http://schemas.microsoft.com/office/drawing/2014/main" id="{9DE4EBFE-40BE-4EE9-8CEE-F3C249E3549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r="8373"/>
          <a:stretch/>
        </p:blipFill>
        <p:spPr bwMode="auto">
          <a:xfrm>
            <a:off x="219371" y="2185052"/>
            <a:ext cx="3234394" cy="2310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522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524" y="260648"/>
            <a:ext cx="8568952" cy="12633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ДИСТАНЦИОННАЯ РАБОТА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03D8D9A-C871-4944-9E7E-D07743EB64BE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ABAC73-7F5A-4A21-B25F-BE584B656D8E}"/>
              </a:ext>
            </a:extLst>
          </p:cNvPr>
          <p:cNvSpPr/>
          <p:nvPr/>
        </p:nvSpPr>
        <p:spPr>
          <a:xfrm>
            <a:off x="228600" y="1463782"/>
            <a:ext cx="8568952" cy="5132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«Бессмертный полк онлайн» - </a:t>
            </a:r>
            <a:r>
              <a:rPr lang="x-none" sz="2800" b="1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https://www.facebook.com/groups/163562295011853/</a:t>
            </a:r>
            <a:endParaRPr lang="ru-KZ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«Сделаем вместе» - </a:t>
            </a:r>
            <a:r>
              <a:rPr lang="x-none" sz="2800" b="1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https://www.facebook.com/groups/2078594639102342/</a:t>
            </a:r>
            <a:endParaRPr lang="ru-KZ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«Перерыв на кино» в рамках кинофестиваля «Мост поколений» - </a:t>
            </a:r>
            <a:r>
              <a:rPr lang="x-none" sz="2800" b="1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https://www.facebook.com/groups/1058776444505407/</a:t>
            </a:r>
            <a:endParaRPr lang="ru-KZ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«Читаем детям о войне» - </a:t>
            </a:r>
            <a:r>
              <a:rPr lang="x-none" sz="2800" b="1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https://www.facebook.com/groups/637561586824596/</a:t>
            </a:r>
            <a:endParaRPr lang="ru-RU" sz="2800" b="1" u="sng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endParaRPr lang="ru-RU" sz="2800" b="1" u="sng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2800" b="1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БОЛЕЕ 10000 материалов, отзывов за 2 недели</a:t>
            </a:r>
            <a:endParaRPr lang="ru-KZ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28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524" y="533400"/>
            <a:ext cx="8568952" cy="12633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 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«СОЛДАТСКИЙ ТРЕУГОЛЬНИК: ПИСЬМО ИЗ ПРОШЛОГО»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03D8D9A-C871-4944-9E7E-D07743EB64BE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800509-7B9F-4CFD-9FDB-8A3D97FE0F7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5"/>
          <a:stretch/>
        </p:blipFill>
        <p:spPr bwMode="auto">
          <a:xfrm rot="10800000">
            <a:off x="287524" y="2209800"/>
            <a:ext cx="4513076" cy="2349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AB2B4C-EFFA-4BB8-983E-3F9873FB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206369"/>
            <a:ext cx="4086948" cy="24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00600" y="685800"/>
            <a:ext cx="4128856" cy="12633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Письмо Министра иностранных дел РФ С.В.Лаврова 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03D8D9A-C871-4944-9E7E-D07743EB64BE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23A3ECE-D608-4C53-AB5C-D328C58B4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4613874" cy="63246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B27981C-2428-4512-A49F-FEBB2EB1A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2496783"/>
            <a:ext cx="3886200" cy="41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05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524" y="260648"/>
            <a:ext cx="8568952" cy="80615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ЧИТАЕМ БЛОКАДНУЮ КНИГУ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03D8D9A-C871-4944-9E7E-D07743EB64BE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внешний, человек, снег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36EE939A-2218-4C70-B763-2DDC10EEF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7" y="1219200"/>
            <a:ext cx="5029200" cy="33528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мужчина, доска, женщина, воздух&#10;&#10;Автоматически созданное описание">
            <a:extLst>
              <a:ext uri="{FF2B5EF4-FFF2-40B4-BE49-F238E27FC236}">
                <a16:creationId xmlns:a16="http://schemas.microsoft.com/office/drawing/2014/main" id="{B22712AF-FAF1-47CA-A41D-591F56B52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2300" y="2120900"/>
            <a:ext cx="5410200" cy="3606800"/>
          </a:xfrm>
          <a:prstGeom prst="rect">
            <a:avLst/>
          </a:prstGeom>
        </p:spPr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DABFB1D7-3A67-4A7B-B1B3-D8D9E743739F}"/>
              </a:ext>
            </a:extLst>
          </p:cNvPr>
          <p:cNvSpPr txBox="1">
            <a:spLocks/>
          </p:cNvSpPr>
          <p:nvPr/>
        </p:nvSpPr>
        <p:spPr>
          <a:xfrm>
            <a:off x="346448" y="4998664"/>
            <a:ext cx="4682752" cy="1478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</a:t>
            </a:r>
            <a:r>
              <a:rPr lang="x-none" dirty="0"/>
              <a:t> </a:t>
            </a:r>
            <a:r>
              <a:rPr lang="ru-RU" dirty="0"/>
              <a:t>Международная</a:t>
            </a:r>
            <a:r>
              <a:rPr lang="x-none" dirty="0"/>
              <a:t> </a:t>
            </a:r>
            <a:r>
              <a:rPr lang="ru-RU" dirty="0"/>
              <a:t>просветительская</a:t>
            </a:r>
            <a:r>
              <a:rPr lang="x-none" dirty="0"/>
              <a:t> программ</a:t>
            </a:r>
            <a:r>
              <a:rPr lang="ru-RU" dirty="0"/>
              <a:t>а, </a:t>
            </a:r>
          </a:p>
          <a:p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г.Санкт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34258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524" y="260648"/>
            <a:ext cx="8568952" cy="12633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Международная акция «Наши герои» в рамках проекта «Сделаем вместе»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03D8D9A-C871-4944-9E7E-D07743EB64BE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98A733-4B06-4EBF-B0CB-EB42A39B2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524000"/>
            <a:ext cx="4267200" cy="320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9B254E-A046-4D64-9F11-2CE93F71C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732" y="3429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6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524" y="260648"/>
            <a:ext cx="3903476" cy="425152"/>
          </a:xfrm>
        </p:spPr>
        <p:txBody>
          <a:bodyPr>
            <a:noAutofit/>
          </a:bodyPr>
          <a:lstStyle/>
          <a:p>
            <a:r>
              <a:rPr lang="ru-RU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ДИКТАНТ ПОБЕДЫ</a:t>
            </a: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65B87D5F-C270-4A36-8961-0185E1B46DD3}"/>
              </a:ext>
            </a:extLst>
          </p:cNvPr>
          <p:cNvSpPr/>
          <p:nvPr/>
        </p:nvSpPr>
        <p:spPr>
          <a:xfrm>
            <a:off x="0" y="6629400"/>
            <a:ext cx="1828800" cy="2286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24983B49-B4AB-46C1-A53D-B2AE531E7AC0}"/>
              </a:ext>
            </a:extLst>
          </p:cNvPr>
          <p:cNvSpPr txBox="1">
            <a:spLocks/>
          </p:cNvSpPr>
          <p:nvPr/>
        </p:nvSpPr>
        <p:spPr>
          <a:xfrm>
            <a:off x="4648200" y="381000"/>
            <a:ext cx="390347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ТЕСТ ПО ИСТОРИИ ВЕЛИКОЙ ОТЕЧЕСТВЕННОЙ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2AF58452-09C4-45BA-8E9B-7BFFA707E63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6248400"/>
            <a:ext cx="4800600" cy="388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ЧИТАЕМ ДЕТЯМ О ВОЙНЕ</a:t>
            </a:r>
          </a:p>
        </p:txBody>
      </p:sp>
      <p:pic>
        <p:nvPicPr>
          <p:cNvPr id="12" name="Рисунок 11" descr="Изображение выглядит как внутренний, стол, сиди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A6BD37E7-459B-4053-88C2-FBC4E7D1E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4" y="4384237"/>
            <a:ext cx="2836676" cy="18456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2EDD03-DB3C-4D9C-BD9D-CEE12FF05E85}"/>
              </a:ext>
            </a:extLst>
          </p:cNvPr>
          <p:cNvPicPr/>
          <p:nvPr/>
        </p:nvPicPr>
        <p:blipFill rotWithShape="1">
          <a:blip r:embed="rId4"/>
          <a:srcRect l="31299" t="14823" r="33554" b="7868"/>
          <a:stretch/>
        </p:blipFill>
        <p:spPr bwMode="auto">
          <a:xfrm>
            <a:off x="4413920" y="996518"/>
            <a:ext cx="4501479" cy="5480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ECB6C6D-03CD-480C-92F6-BD39E3A553F5}"/>
              </a:ext>
            </a:extLst>
          </p:cNvPr>
          <p:cNvPicPr/>
          <p:nvPr/>
        </p:nvPicPr>
        <p:blipFill rotWithShape="1">
          <a:blip r:embed="rId5"/>
          <a:srcRect l="31170" t="14823" r="33169" b="6044"/>
          <a:stretch/>
        </p:blipFill>
        <p:spPr bwMode="auto">
          <a:xfrm>
            <a:off x="287524" y="719358"/>
            <a:ext cx="3903476" cy="3549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9970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8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95B3D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</TotalTime>
  <Words>215</Words>
  <Application>Microsoft Office PowerPoint</Application>
  <PresentationFormat>Экран (4:3)</PresentationFormat>
  <Paragraphs>37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Monotype Corsiva</vt:lpstr>
      <vt:lpstr>Calibri</vt:lpstr>
      <vt:lpstr>Times New Roman</vt:lpstr>
      <vt:lpstr>Тема Office</vt:lpstr>
      <vt:lpstr> Система патриотического воспитания в рамках празднования 75-летия Победы в Великой Отечественной войне</vt:lpstr>
      <vt:lpstr>МЕЖДУНАРОДНЫЙ КУЛЬТУРНО-ОБРАЗОВАТЕЛЬНЫЙ ПРОЕКТ </vt:lpstr>
      <vt:lpstr>Международная онлайн конференция «ВЕЛИКАЯ ОТЕЧЕСТВЕННАЯ: ВЗГЛЯД ИЗ ХХI ВЕКА» </vt:lpstr>
      <vt:lpstr>ДИСТАНЦИОННАЯ РАБОТА</vt:lpstr>
      <vt:lpstr>Проект  «СОЛДАТСКИЙ ТРЕУГОЛЬНИК: ПИСЬМО ИЗ ПРОШЛОГО»</vt:lpstr>
      <vt:lpstr>Письмо Министра иностранных дел РФ С.В.Лаврова </vt:lpstr>
      <vt:lpstr>ЧИТАЕМ БЛОКАДНУЮ КНИГУ</vt:lpstr>
      <vt:lpstr>Международная акция «Наши герои» в рамках проекта «Сделаем вместе»</vt:lpstr>
      <vt:lpstr>ДИКТАНТ ПОБЕДЫ</vt:lpstr>
      <vt:lpstr>Международный день Мира 21 сентября 2019</vt:lpstr>
      <vt:lpstr> «Сталинградская битва:  Символ мужества и героизма»</vt:lpstr>
      <vt:lpstr>МАТЕРИАЛЫ МУЗЕЯ </vt:lpstr>
      <vt:lpstr>МАТЕРИАЛЫ  МУЗЕЯ </vt:lpstr>
      <vt:lpstr>МАТЕРИАЛЫ  МУЗЕЯ </vt:lpstr>
      <vt:lpstr>Презентация PowerPoint</vt:lpstr>
      <vt:lpstr>ПОСТ № 1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>Александр Кинцель</cp:lastModifiedBy>
  <cp:revision>132</cp:revision>
  <dcterms:created xsi:type="dcterms:W3CDTF">2013-08-23T08:38:35Z</dcterms:created>
  <dcterms:modified xsi:type="dcterms:W3CDTF">2020-05-15T06:32:51Z</dcterms:modified>
</cp:coreProperties>
</file>