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79" r:id="rId4"/>
    <p:sldId id="280" r:id="rId5"/>
    <p:sldId id="29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1782-A078-4256-B7C2-BB0F1771516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7FDDE-3310-4037-8E21-404FD9A17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9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D5F6-E65C-4299-ABE3-A14B388EE6A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B4F24-9E1D-4BB8-8254-40F569AE8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5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571612"/>
            <a:ext cx="7429552" cy="26432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Ұлы Отан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соғысы Жеңістің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жылдығын мерекелеу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аясындағы патриоттық тәрбие жүйесі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592933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қкөл - 2020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85776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bjuro-perevodov-ak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1439863" cy="142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2" name="AutoShape 2" descr="blob:https://web.whatsapp.com/30dabcc5-8213-4448-b312-b6e40d6bd9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blob:https://web.whatsapp.com/30dabcc5-8213-4448-b312-b6e40d6bd9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blob:https://web.whatsapp.com/30dabcc5-8213-4448-b312-b6e40d6bd9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ww\Downloads\WhatsApp Image 2020-05-11 at 09.52.11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85729"/>
            <a:ext cx="4050223" cy="2714643"/>
          </a:xfrm>
          <a:prstGeom prst="rect">
            <a:avLst/>
          </a:prstGeom>
          <a:noFill/>
        </p:spPr>
      </p:pic>
      <p:pic>
        <p:nvPicPr>
          <p:cNvPr id="5128" name="Picture 8" descr="C:\Users\ww\Downloads\WhatsApp Image 2020-05-11 at 09.52.09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214842" cy="3311075"/>
          </a:xfrm>
          <a:prstGeom prst="rect">
            <a:avLst/>
          </a:prstGeom>
          <a:noFill/>
        </p:spPr>
      </p:pic>
      <p:pic>
        <p:nvPicPr>
          <p:cNvPr id="5129" name="Picture 9" descr="C:\Users\ww\Desktop\Новая папка\куку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429000"/>
            <a:ext cx="3214678" cy="3214678"/>
          </a:xfrm>
          <a:prstGeom prst="rect">
            <a:avLst/>
          </a:prstGeom>
          <a:noFill/>
        </p:spPr>
      </p:pic>
      <p:pic>
        <p:nvPicPr>
          <p:cNvPr id="5130" name="Picture 10" descr="C:\Users\ww\Desktop\Новая папка\WhatsApp Image 2020-05-11 at 09.52.11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3581404" cy="2686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2857520" cy="636939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Ауғанстаннан Кеңес әскерлерін шығару күнін мерекелеу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дәстүрге айналды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мереке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барлық қаза тапқан жауынгер-интернационалистерді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ауған- ардагерлерін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күні.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ww\Downloads\WhatsApp Image 2020-05-11 at 09.52.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5091029" cy="2663362"/>
          </a:xfrm>
          <a:prstGeom prst="rect">
            <a:avLst/>
          </a:prstGeom>
          <a:noFill/>
        </p:spPr>
      </p:pic>
      <p:pic>
        <p:nvPicPr>
          <p:cNvPr id="55299" name="Picture 3" descr="C:\Users\ww\Downloads\WhatsApp Image 2020-05-11 at 09.52.12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909929" cy="2614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ww\Downloads\WhatsApp Image 2020-05-11 at 09.52.14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786346" cy="2503968"/>
          </a:xfrm>
          <a:prstGeom prst="rect">
            <a:avLst/>
          </a:prstGeom>
          <a:noFill/>
        </p:spPr>
      </p:pic>
      <p:pic>
        <p:nvPicPr>
          <p:cNvPr id="56323" name="Picture 3" descr="C:\Users\ww\Downloads\WhatsApp Image 2020-05-11 at 09.52.14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6" y="2357430"/>
            <a:ext cx="5715004" cy="2989794"/>
          </a:xfrm>
          <a:prstGeom prst="rect">
            <a:avLst/>
          </a:prstGeom>
          <a:noFill/>
        </p:spPr>
      </p:pic>
      <p:pic>
        <p:nvPicPr>
          <p:cNvPr id="56324" name="Picture 4" descr="C:\Users\ww\Downloads\WhatsApp Image 2020-05-11 at 09.52.13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71942"/>
            <a:ext cx="4635215" cy="242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357166"/>
            <a:ext cx="3071834" cy="53578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қыркүйек күні бірінші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Қорғаныс министрі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 Одағының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Батыры, ҚР армия генералы С. Қ.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Нұрмағамбетовты еске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 барлық білім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ұйымдарында аты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аңызға айналған жерлестерге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 Ерлік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сабағы өтті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w\Desktop\Новая папка\WhatsApp Image 2020-05-12 at 12.13.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214291"/>
            <a:ext cx="3501468" cy="2071702"/>
          </a:xfrm>
          <a:prstGeom prst="rect">
            <a:avLst/>
          </a:prstGeom>
          <a:noFill/>
        </p:spPr>
      </p:pic>
      <p:pic>
        <p:nvPicPr>
          <p:cNvPr id="1027" name="Picture 3" descr="C:\Users\ww\Desktop\Новая папка\WhatsApp Image 2020-05-12 at 12.13.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3500462" cy="2142147"/>
          </a:xfrm>
          <a:prstGeom prst="rect">
            <a:avLst/>
          </a:prstGeom>
          <a:noFill/>
        </p:spPr>
      </p:pic>
      <p:pic>
        <p:nvPicPr>
          <p:cNvPr id="1028" name="Picture 4" descr="C:\Users\ww\Desktop\Новая папка\WhatsApp Image 2020-05-12 at 12.13.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70"/>
            <a:ext cx="3643338" cy="217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36873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мектебінде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Қорғаныс министрі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 Одағының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Батыры ҚР армия генералы С. Қ.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Нұрмағамбетовке арналған мұражай жұмыс істейді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DCIM\123___01\IMG_85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b="8652"/>
          <a:stretch>
            <a:fillRect/>
          </a:stretch>
        </p:blipFill>
        <p:spPr bwMode="auto">
          <a:xfrm>
            <a:off x="1428728" y="4143380"/>
            <a:ext cx="3522329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DCIM\123___01\IMG_85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6691" r="2762"/>
          <a:stretch>
            <a:fillRect/>
          </a:stretch>
        </p:blipFill>
        <p:spPr bwMode="auto">
          <a:xfrm>
            <a:off x="1428728" y="1785926"/>
            <a:ext cx="3593647" cy="221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DCIM\123___01\IMG_85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9677"/>
          <a:stretch>
            <a:fillRect/>
          </a:stretch>
        </p:blipFill>
        <p:spPr bwMode="auto">
          <a:xfrm>
            <a:off x="5429256" y="1857364"/>
            <a:ext cx="3071834" cy="442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мектептерінде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«Біздің жерлестеріміз-ҰОС батырлары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стендтері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безендірілді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 ауданның Ұлы Отан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соғысының батырлары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қысқаша ақпарат жиналды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w\Downloads\WhatsApp Image 2020-05-12 at 12.36.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3232537" cy="4310049"/>
          </a:xfrm>
          <a:prstGeom prst="rect">
            <a:avLst/>
          </a:prstGeom>
          <a:noFill/>
        </p:spPr>
      </p:pic>
      <p:pic>
        <p:nvPicPr>
          <p:cNvPr id="2051" name="Picture 3" descr="C:\Users\ww\Downloads\WhatsApp Image 2020-05-12 at 13.06.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3952891" cy="2223502"/>
          </a:xfrm>
          <a:prstGeom prst="rect">
            <a:avLst/>
          </a:prstGeom>
          <a:noFill/>
        </p:spPr>
      </p:pic>
      <p:pic>
        <p:nvPicPr>
          <p:cNvPr id="8" name="Рисунок 7" descr="E:\DCIM\123___01\IMG_85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6691" r="2762"/>
          <a:stretch>
            <a:fillRect/>
          </a:stretch>
        </p:blipFill>
        <p:spPr bwMode="auto">
          <a:xfrm>
            <a:off x="5000628" y="4214818"/>
            <a:ext cx="3593647" cy="221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Аудандағы мектептер оқушылармен аудандық</a:t>
            </a:r>
            <a:b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С. Нұрмағамбетов мұражайына  жыл бойы экскурсия жасауды ұйымдастырып отырады.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ww\Downloads\WhatsApp Image 2020-05-12 at 13.54.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3525321" cy="2614613"/>
          </a:xfrm>
          <a:prstGeom prst="rect">
            <a:avLst/>
          </a:prstGeom>
          <a:noFill/>
        </p:spPr>
      </p:pic>
      <p:pic>
        <p:nvPicPr>
          <p:cNvPr id="57347" name="Picture 3" descr="C:\Users\ww\Downloads\WhatsApp Image 2020-05-12 at 13.59.4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357586" cy="3433357"/>
          </a:xfrm>
          <a:prstGeom prst="rect">
            <a:avLst/>
          </a:prstGeom>
          <a:noFill/>
        </p:spPr>
      </p:pic>
      <p:pic>
        <p:nvPicPr>
          <p:cNvPr id="57348" name="Picture 4" descr="C:\Users\ww\Downloads\WhatsApp Image 2020-05-12 at 14.10.5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14818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ж.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мамыр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айында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"Менің туғандарым Отан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шайқасты" атты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акциясы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басталды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 желі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беттерінде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«Мәңгілік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полк»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акциясы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қосылды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ww\Desktop\Новая папка\46c9b6e3c667bc2291210f443465997f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3238523" cy="2428892"/>
          </a:xfrm>
          <a:prstGeom prst="rect">
            <a:avLst/>
          </a:prstGeom>
          <a:noFill/>
        </p:spPr>
      </p:pic>
      <p:pic>
        <p:nvPicPr>
          <p:cNvPr id="7170" name="Picture 2" descr="C:\Users\ww\Desktop\Новая папка\46c9b6e3c667bc2291210f443465997f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238522" cy="2428892"/>
          </a:xfrm>
          <a:prstGeom prst="rect">
            <a:avLst/>
          </a:prstGeom>
          <a:noFill/>
        </p:spPr>
      </p:pic>
      <p:pic>
        <p:nvPicPr>
          <p:cNvPr id="7172" name="Picture 4" descr="C:\Users\ww\Desktop\Новая папка\46c9b6e3c667bc2291210f443465997f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71942"/>
            <a:ext cx="3333707" cy="2500280"/>
          </a:xfrm>
          <a:prstGeom prst="rect">
            <a:avLst/>
          </a:prstGeom>
          <a:noFill/>
        </p:spPr>
      </p:pic>
      <p:pic>
        <p:nvPicPr>
          <p:cNvPr id="7173" name="Picture 5" descr="C:\Users\ww\Desktop\Новая папка\46c9b6e3c667bc2291210f443465997f-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381332" cy="253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Ауданның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мектебінде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Сарбаз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әскери-патриоттық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істейді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ww\Downloads\WhatsApp Image 2020-05-12 at 12.21.51.jpeg"/>
          <p:cNvPicPr>
            <a:picLocks noChangeAspect="1" noChangeArrowheads="1"/>
          </p:cNvPicPr>
          <p:nvPr/>
        </p:nvPicPr>
        <p:blipFill>
          <a:blip r:embed="rId2"/>
          <a:srcRect t="2522" b="14250"/>
          <a:stretch>
            <a:fillRect/>
          </a:stretch>
        </p:blipFill>
        <p:spPr bwMode="auto">
          <a:xfrm>
            <a:off x="1643042" y="1214422"/>
            <a:ext cx="3286148" cy="2357454"/>
          </a:xfrm>
          <a:prstGeom prst="rect">
            <a:avLst/>
          </a:prstGeom>
          <a:noFill/>
        </p:spPr>
      </p:pic>
      <p:pic>
        <p:nvPicPr>
          <p:cNvPr id="4102" name="Picture 6" descr="C:\Users\ww\Downloads\WhatsApp Image 2020-05-12 at 12.21.06.jpeg"/>
          <p:cNvPicPr>
            <a:picLocks noChangeAspect="1" noChangeArrowheads="1"/>
          </p:cNvPicPr>
          <p:nvPr/>
        </p:nvPicPr>
        <p:blipFill>
          <a:blip r:embed="rId3"/>
          <a:srcRect t="9375"/>
          <a:stretch>
            <a:fillRect/>
          </a:stretch>
        </p:blipFill>
        <p:spPr bwMode="auto">
          <a:xfrm>
            <a:off x="5637580" y="1142984"/>
            <a:ext cx="3506420" cy="2762249"/>
          </a:xfrm>
          <a:prstGeom prst="rect">
            <a:avLst/>
          </a:prstGeom>
          <a:noFill/>
        </p:spPr>
      </p:pic>
      <p:pic>
        <p:nvPicPr>
          <p:cNvPr id="4103" name="Picture 7" descr="C:\Users\ww\Downloads\WhatsApp Image 2020-05-12 at 12.22.36.jpeg"/>
          <p:cNvPicPr>
            <a:picLocks noChangeAspect="1" noChangeArrowheads="1"/>
          </p:cNvPicPr>
          <p:nvPr/>
        </p:nvPicPr>
        <p:blipFill>
          <a:blip r:embed="rId4"/>
          <a:srcRect t="8850"/>
          <a:stretch>
            <a:fillRect/>
          </a:stretch>
        </p:blipFill>
        <p:spPr bwMode="auto">
          <a:xfrm>
            <a:off x="1571604" y="3643314"/>
            <a:ext cx="3429000" cy="2943223"/>
          </a:xfrm>
          <a:prstGeom prst="rect">
            <a:avLst/>
          </a:prstGeom>
          <a:noFill/>
        </p:spPr>
      </p:pic>
      <p:pic>
        <p:nvPicPr>
          <p:cNvPr id="11" name="Picture 8" descr="E:\Camera\102APPLE\IMG_2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143380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іс-шараларда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жүлдегер атанған оқушылар.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қаңтар күні облыстық пән олимпиадасында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АӘД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пәні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орынға 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АӘД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мұғалімі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 В. Яковлев.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w\Desktop\Новая папка\WhatsApp Image 2020-05-11 at 09.50.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715016" cy="471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ҰОС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Жеңісінің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жылдығына арналған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Ақмола жұлдыздары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 шығармашылығы байқауына белсенді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w\Desktop\Новая папка\WhatsApp Image 2020-05-11 at 09.52.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6715172" cy="3181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904</TotalTime>
  <Words>168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Ұлы Отан соғысы Жеңістің 75 жылдығын мерекелеу аясындағы патриоттық тәрбие жүйесі </vt:lpstr>
      <vt:lpstr>24 қыркүйек күні бірінші Қорғаныс министрі, Кеңес Одағының Батыры, ҚР армия генералы С. Қ. Нұрмағамбетовты еске алу күні барлық білім беру ұйымдарында аты аңызға айналған жерлестерге арналған Ерлік сабағы өтті.</vt:lpstr>
      <vt:lpstr>Еңбек орта мектебінде бірінші Қорғаныс министрі, Кеңес Одағының Батыры ҚР армия генералы С. Қ. Нұрмағамбетовке арналған мұражай жұмыс істейді. </vt:lpstr>
      <vt:lpstr>Аудан мектептерінде «Біздің жерлестеріміз-ҰОС батырлары"стендтері безендірілді. Онда біздің ауданның Ұлы Отан соғысының батырлары туралы қысқаша ақпарат жиналды.</vt:lpstr>
      <vt:lpstr>Аудандағы мектептер оқушылармен аудандық   С. Нұрмағамбетов мұражайына  жыл бойы экскурсия жасауды ұйымдастырып отырады.</vt:lpstr>
      <vt:lpstr>2020 ж. мамыр айында "Менің туғандарым Отан үшін шайқасты" атты іздеу акциясы басталды. Әлеуметтік желі беттерінде «Мәңгілік полк» акциясы іске қосылды</vt:lpstr>
      <vt:lpstr>Ауданның 17 мектебінде "Жас Сарбаз" әскери-патриоттық клубы жұмыс істейді.</vt:lpstr>
      <vt:lpstr>Облыстық іс-шараларда жүлдегер атанған оқушылар.   5 қаңтар күні облыстық пән олимпиадасында АӘД пәні бойынша бірінші орынға ие болды, жетекшісі АӘД мұғалімі Е. В. Яковлев.</vt:lpstr>
      <vt:lpstr>Аудан оқушылары ҰОС Жеңісінің 75 жылдығына арналған "Ақмола жұлдыздары" халық шығармашылығы байқауына белсенді қатысты.</vt:lpstr>
      <vt:lpstr>Презентация PowerPoint</vt:lpstr>
      <vt:lpstr>Ауғанстаннан Кеңес әскерлерін шығару күнін мерекелеу дәстүрге айналды.  Бұл мереке - барлық қаза тапқан жауынгер-интернационалистерді , ауған- ардагерлерін еске алу күні.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«Модернизация Казахстана 3.0 - вклад образования» ______________________________</dc:title>
  <dc:creator>Гульмира</dc:creator>
  <cp:lastModifiedBy>user</cp:lastModifiedBy>
  <cp:revision>67</cp:revision>
  <dcterms:modified xsi:type="dcterms:W3CDTF">2020-05-13T03:47:21Z</dcterms:modified>
</cp:coreProperties>
</file>