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2729658792651E-2"/>
          <c:y val="5.1400554097404488E-2"/>
          <c:w val="0.8833727034120735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4а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Лист3!$B$1:$E$1</c:f>
              <c:strCache>
                <c:ptCount val="4"/>
                <c:pt idx="0">
                  <c:v>математика</c:v>
                </c:pt>
                <c:pt idx="1">
                  <c:v>әдебиеттік оқу</c:v>
                </c:pt>
                <c:pt idx="2">
                  <c:v>дүниетану </c:v>
                </c:pt>
                <c:pt idx="3">
                  <c:v>қазақ тілі</c:v>
                </c:pt>
              </c:strCache>
            </c:strRef>
          </c:cat>
          <c:val>
            <c:numRef>
              <c:f>Лист3!$B$2:$E$2</c:f>
              <c:numCache>
                <c:formatCode>General</c:formatCode>
                <c:ptCount val="4"/>
                <c:pt idx="0">
                  <c:v>87.5</c:v>
                </c:pt>
                <c:pt idx="1">
                  <c:v>100</c:v>
                </c:pt>
                <c:pt idx="2">
                  <c:v>100</c:v>
                </c:pt>
                <c:pt idx="3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2-40D5-B28E-6D266AA46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522624"/>
        <c:axId val="74524160"/>
      </c:barChart>
      <c:catAx>
        <c:axId val="7452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524160"/>
        <c:crosses val="autoZero"/>
        <c:auto val="1"/>
        <c:lblAlgn val="ctr"/>
        <c:lblOffset val="100"/>
        <c:noMultiLvlLbl val="0"/>
      </c:catAx>
      <c:valAx>
        <c:axId val="745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452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DA4D-8B81-4866-B997-702EAB458363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12EF-5398-469D-951C-423674C11B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2EF-5398-469D-951C-423674C11B5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39454-180B-4650-8A4E-7653AA5D87CF}" type="datetimeFigureOut">
              <a:rPr lang="ru-RU" smtClean="0"/>
              <a:pPr/>
              <a:t>10.08.2021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B3A9-80E3-4020-B324-2F8B7B9E0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55419"/>
            <a:ext cx="9612560" cy="66545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5567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50912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</a:t>
            </a:r>
            <a:endParaRPr lang="ru-RU" sz="1600" dirty="0"/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 бастауыш сынып мұғалімі: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Хамзина  Бекзат Ибрашевна</a:t>
            </a:r>
          </a:p>
          <a:p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733098"/>
            <a:ext cx="5742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Зеренді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Зеренді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ауылының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жалпы білім беретін орта мектебі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869159"/>
            <a:ext cx="3011332" cy="62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КГУ &amp;quot; Общеобразовательная школа №1 с.Зеренда&amp;quot;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2" y="1431578"/>
            <a:ext cx="5327108" cy="32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" y="-55960"/>
            <a:ext cx="9144000" cy="6825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3040" y="1029067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мақсаты-мәтінде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Оқырман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дереккөздерден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сұрақ-жауап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333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" y="-55960"/>
            <a:ext cx="9144000" cy="6825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3040" y="1029067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мынаны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айтуға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1.Оқу-бұл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бағындыру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2.Оқуды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3.Оқудың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4.Тиісті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білу-оқуды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Жеке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8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" y="-55960"/>
            <a:ext cx="9144000" cy="6825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3040" y="1029067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аяқтағым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бастысымен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қуанышының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ұшқындары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бастысы-өзіңізді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жарықтандыратындай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шәкірттеріңіз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бақытты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словами о том, что для учителя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Главное-искры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 знаний в глазах детей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Главное-сжечь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себя, почувствовать, что вы освещаете других, быть счастливым, когда ваши ученики дарят вам свет.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813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 rotWithShape="1">
          <a:blip r:embed="rId2" cstate="print"/>
          <a:srcRect l="388" t="-25135" r="-388" b="25135"/>
          <a:stretch/>
        </p:blipFill>
        <p:spPr bwMode="auto">
          <a:xfrm>
            <a:off x="35496" y="-1683568"/>
            <a:ext cx="9144000" cy="8541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383010"/>
            <a:ext cx="741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әдебиеттік оқу, дүниетану пәнінің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2020 -2021 оқу жылының   білім сапасының көрсеткіші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3285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</a:t>
            </a:r>
            <a:endParaRPr lang="ru-RU" sz="3600" dirty="0" smtClean="0"/>
          </a:p>
          <a:p>
            <a:r>
              <a:rPr lang="ru-RU" dirty="0" smtClean="0"/>
              <a:t> </a:t>
            </a:r>
          </a:p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6393" y="272519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79" y="450349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22132"/>
              </p:ext>
            </p:extLst>
          </p:nvPr>
        </p:nvGraphicFramePr>
        <p:xfrm>
          <a:off x="1043608" y="2783917"/>
          <a:ext cx="6408711" cy="729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908">
                  <a:extLst>
                    <a:ext uri="{9D8B030D-6E8A-4147-A177-3AD203B41FA5}">
                      <a16:colId xmlns:a16="http://schemas.microsoft.com/office/drawing/2014/main" val="3631781404"/>
                    </a:ext>
                  </a:extLst>
                </a:gridCol>
                <a:gridCol w="1295680">
                  <a:extLst>
                    <a:ext uri="{9D8B030D-6E8A-4147-A177-3AD203B41FA5}">
                      <a16:colId xmlns:a16="http://schemas.microsoft.com/office/drawing/2014/main" val="1303707757"/>
                    </a:ext>
                  </a:extLst>
                </a:gridCol>
                <a:gridCol w="1722711">
                  <a:extLst>
                    <a:ext uri="{9D8B030D-6E8A-4147-A177-3AD203B41FA5}">
                      <a16:colId xmlns:a16="http://schemas.microsoft.com/office/drawing/2014/main" val="2774345657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2265222740"/>
                    </a:ext>
                  </a:extLst>
                </a:gridCol>
                <a:gridCol w="1013693">
                  <a:extLst>
                    <a:ext uri="{9D8B030D-6E8A-4147-A177-3AD203B41FA5}">
                      <a16:colId xmlns:a16="http://schemas.microsoft.com/office/drawing/2014/main" val="3690952912"/>
                    </a:ext>
                  </a:extLst>
                </a:gridCol>
              </a:tblGrid>
              <a:tr h="49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</a:rPr>
                        <a:t> сынып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әдебиеттік оқу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дүниетану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қазақ тілі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30134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 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5085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23703894"/>
              </p:ext>
            </p:extLst>
          </p:nvPr>
        </p:nvGraphicFramePr>
        <p:xfrm>
          <a:off x="1043608" y="3659168"/>
          <a:ext cx="6408711" cy="32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319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34076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rgbClr val="C00000"/>
                </a:solidFill>
              </a:rPr>
              <a:t>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2465" y="644809"/>
            <a:ext cx="655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обучения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видам чтения.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Елена\Desktop\hello_html_3932cde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21088"/>
            <a:ext cx="2952328" cy="21492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7208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4330" y="4333638"/>
            <a:ext cx="542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"Кто не умеет читать, тот и думать не умеет" В. А. Сухомлинский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2314" y="2999793"/>
            <a:ext cx="6716069" cy="886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</a:rPr>
              <a:t>"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 да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білмейді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 rotWithShape="1">
          <a:blip r:embed="rId2" cstate="print"/>
          <a:srcRect l="1176" b="12714"/>
          <a:stretch/>
        </p:blipFill>
        <p:spPr bwMode="auto">
          <a:xfrm>
            <a:off x="683568" y="276913"/>
            <a:ext cx="8064895" cy="6032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8632" y="1904548"/>
            <a:ext cx="752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4" t="53597" r="18210" b="17751"/>
          <a:stretch/>
        </p:blipFill>
        <p:spPr bwMode="auto">
          <a:xfrm>
            <a:off x="683569" y="5453962"/>
            <a:ext cx="7196844" cy="137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4618" y="1052736"/>
            <a:ext cx="7338628" cy="415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астауыш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сыныптардан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қызығушылығын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жоғалтатыны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өйткені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шақта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саналы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мәтіндермен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дағдысын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ойлайды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жетілдіре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тырысады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тәуелсіз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келесідей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мәселесін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көлемде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мәтіннен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 rotWithShape="1">
          <a:blip r:embed="rId2" cstate="print"/>
          <a:srcRect l="3538" b="18117"/>
          <a:stretch/>
        </p:blipFill>
        <p:spPr bwMode="auto">
          <a:xfrm>
            <a:off x="323528" y="1"/>
            <a:ext cx="8820472" cy="5589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72084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168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764704"/>
            <a:ext cx="77746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алмайтындығына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бар.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37"/>
            <a:ext cx="9144000" cy="6825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72084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168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84482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198884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шығу-бұл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оқырман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пайдалылығы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тақырыпшаларды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 rotWithShape="1">
          <a:blip r:embed="rId2" cstate="print"/>
          <a:srcRect b="19736"/>
          <a:stretch/>
        </p:blipFill>
        <p:spPr bwMode="auto">
          <a:xfrm>
            <a:off x="-35559" y="332656"/>
            <a:ext cx="9144000" cy="63367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4127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44824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Тақырыпшаны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субпозицияларға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абзацын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1" t="18935" r="17087" b="21006"/>
          <a:stretch/>
        </p:blipFill>
        <p:spPr bwMode="auto">
          <a:xfrm>
            <a:off x="5076529" y="3409320"/>
            <a:ext cx="3983957" cy="354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7498"/>
            <a:ext cx="8711952" cy="6825903"/>
          </a:xfrm>
          <a:prstGeom prst="rect">
            <a:avLst/>
          </a:prstGeom>
          <a:noFill/>
        </p:spPr>
      </p:pic>
      <p:pic>
        <p:nvPicPr>
          <p:cNvPr id="10" name="Рисунок 9" descr="C:\Users\Елена\Desktop\Новая папка\20161228_103512.jpg"/>
          <p:cNvPicPr/>
          <p:nvPr/>
        </p:nvPicPr>
        <p:blipFill>
          <a:blip r:embed="rId4" cstate="print"/>
          <a:srcRect t="14256" r="3856" b="10852"/>
          <a:stretch>
            <a:fillRect/>
          </a:stretch>
        </p:blipFill>
        <p:spPr bwMode="auto">
          <a:xfrm>
            <a:off x="5307596" y="4351973"/>
            <a:ext cx="2016224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E:\DCIM\101MSDCF\DSC06851.JPG"/>
          <p:cNvPicPr/>
          <p:nvPr/>
        </p:nvPicPr>
        <p:blipFill>
          <a:blip r:embed="rId5" cstate="print"/>
          <a:srcRect t="14157"/>
          <a:stretch>
            <a:fillRect/>
          </a:stretch>
        </p:blipFill>
        <p:spPr bwMode="auto">
          <a:xfrm>
            <a:off x="1584292" y="4229524"/>
            <a:ext cx="2520280" cy="1975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899592" y="1339021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абзац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" y="-55960"/>
            <a:ext cx="9144000" cy="6825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3040" y="1029067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егжей-тегжейлі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егжей-тегжейлі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6" t="28012" r="17889" b="15384"/>
          <a:stretch/>
        </p:blipFill>
        <p:spPr bwMode="auto">
          <a:xfrm>
            <a:off x="268110" y="2989146"/>
            <a:ext cx="8984410" cy="357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мки для презент\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" y="-55960"/>
            <a:ext cx="9144000" cy="6825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3040" y="1029067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Оқып-үйрену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Оқылғанға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баламаларымен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стильге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жататындығын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жазу-бұл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69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931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84</cp:revision>
  <dcterms:created xsi:type="dcterms:W3CDTF">2016-12-24T16:13:50Z</dcterms:created>
  <dcterms:modified xsi:type="dcterms:W3CDTF">2021-08-10T03:58:42Z</dcterms:modified>
</cp:coreProperties>
</file>