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69" r:id="rId3"/>
    <p:sldId id="265" r:id="rId4"/>
    <p:sldId id="268" r:id="rId5"/>
    <p:sldId id="267" r:id="rId6"/>
    <p:sldId id="257" r:id="rId7"/>
    <p:sldId id="261" r:id="rId8"/>
    <p:sldId id="266" r:id="rId9"/>
    <p:sldId id="258" r:id="rId10"/>
    <p:sldId id="259" r:id="rId11"/>
    <p:sldId id="260" r:id="rId12"/>
    <p:sldId id="270" r:id="rId13"/>
    <p:sldId id="264" r:id="rId14"/>
    <p:sldId id="272" r:id="rId15"/>
    <p:sldId id="26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725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0526D-DD6C-47EC-B495-5FFE48920C9A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BCCC1-7BFE-47FB-B164-82F8F6B05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46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BCCC1-7BFE-47FB-B164-82F8F6B050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4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544-AB3B-4AC0-A980-A33EF26B340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810E-4899-48A2-BBE8-9F9AFA1F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4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544-AB3B-4AC0-A980-A33EF26B340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810E-4899-48A2-BBE8-9F9AFA1F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3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544-AB3B-4AC0-A980-A33EF26B340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810E-4899-48A2-BBE8-9F9AFA1F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0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544-AB3B-4AC0-A980-A33EF26B340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810E-4899-48A2-BBE8-9F9AFA1F020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4146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544-AB3B-4AC0-A980-A33EF26B340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810E-4899-48A2-BBE8-9F9AFA1F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30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544-AB3B-4AC0-A980-A33EF26B340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810E-4899-48A2-BBE8-9F9AFA1F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4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544-AB3B-4AC0-A980-A33EF26B340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810E-4899-48A2-BBE8-9F9AFA1F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23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544-AB3B-4AC0-A980-A33EF26B340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810E-4899-48A2-BBE8-9F9AFA1F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67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544-AB3B-4AC0-A980-A33EF26B340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810E-4899-48A2-BBE8-9F9AFA1F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9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544-AB3B-4AC0-A980-A33EF26B340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810E-4899-48A2-BBE8-9F9AFA1F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1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544-AB3B-4AC0-A980-A33EF26B340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810E-4899-48A2-BBE8-9F9AFA1F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21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544-AB3B-4AC0-A980-A33EF26B340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810E-4899-48A2-BBE8-9F9AFA1F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6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544-AB3B-4AC0-A980-A33EF26B340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810E-4899-48A2-BBE8-9F9AFA1F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544-AB3B-4AC0-A980-A33EF26B340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810E-4899-48A2-BBE8-9F9AFA1F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55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544-AB3B-4AC0-A980-A33EF26B340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810E-4899-48A2-BBE8-9F9AFA1F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2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544-AB3B-4AC0-A980-A33EF26B340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810E-4899-48A2-BBE8-9F9AFA1F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99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544-AB3B-4AC0-A980-A33EF26B340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810E-4899-48A2-BBE8-9F9AFA1F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4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4AB3544-AB3B-4AC0-A980-A33EF26B340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4810E-4899-48A2-BBE8-9F9AFA1F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27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38731"/>
            <a:ext cx="9144000" cy="951345"/>
          </a:xfrm>
        </p:spPr>
        <p:txBody>
          <a:bodyPr>
            <a:normAutofit fontScale="90000"/>
          </a:bodyPr>
          <a:lstStyle/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«Ақмола облысының білім басқармасы мемлекеттік мекемесі Ерейментау ауданы бойынша білім бөлімі Новомарковка ауылының Балабек Жахин атындағы ЖББМ» КММ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394936"/>
            <a:ext cx="9144000" cy="1763149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kk-KZ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5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«Тарих сабақтарындағы оқушылардың білімдердеріндегі олқылықтарды жою жұмыстарының формалары мен әдістері»</a:t>
            </a:r>
            <a:endParaRPr lang="en-US" sz="5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3271" y="2258374"/>
            <a:ext cx="3925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Облыстық тамыз мәжілісі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8955" y="5606474"/>
            <a:ext cx="46340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Дайындалған: Биекенова Гаухар Ордабаевна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Тарих пәнінің мұғалімі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080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3066" r="35621" b="4080"/>
          <a:stretch/>
        </p:blipFill>
        <p:spPr>
          <a:xfrm rot="5400000">
            <a:off x="6547045" y="1574808"/>
            <a:ext cx="4622379" cy="3946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60" y="3705016"/>
            <a:ext cx="4655127" cy="26185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414184" y="1857080"/>
            <a:ext cx="4251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Топтық жұмыс </a:t>
            </a:r>
            <a:endPara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881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</a:t>
            </a:r>
            <a:endParaRPr lang="en-US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507" r="-14191" b="17629"/>
          <a:stretch/>
        </p:blipFill>
        <p:spPr>
          <a:xfrm>
            <a:off x="8546032" y="311085"/>
            <a:ext cx="3645968" cy="4364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1" y="2986700"/>
            <a:ext cx="7271090" cy="3368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854251" y="1152983"/>
            <a:ext cx="4318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Жұптық жұмыс</a:t>
            </a:r>
            <a:endPara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94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FFFF00"/>
                </a:solidFill>
              </a:rPr>
              <a:t>Скаффолдинг әдісі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/>
          <a:stretch/>
        </p:blipFill>
        <p:spPr>
          <a:xfrm>
            <a:off x="169681" y="1537443"/>
            <a:ext cx="5976594" cy="29959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" r="10654" b="-1002"/>
          <a:stretch/>
        </p:blipFill>
        <p:spPr>
          <a:xfrm>
            <a:off x="6381218" y="3553905"/>
            <a:ext cx="5439994" cy="27746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01396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6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Рөлдік ойындар</a:t>
            </a:r>
            <a:endParaRPr lang="en-US" sz="6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6" r="-4304"/>
          <a:stretch/>
        </p:blipFill>
        <p:spPr>
          <a:xfrm>
            <a:off x="176941" y="2706210"/>
            <a:ext cx="6551629" cy="3675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6"/>
          <a:stretch/>
        </p:blipFill>
        <p:spPr>
          <a:xfrm>
            <a:off x="5485360" y="1853248"/>
            <a:ext cx="6177087" cy="3541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0257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solidFill>
                  <a:srgbClr val="FFFF00"/>
                </a:solidFill>
              </a:rPr>
              <a:t>Эссе жазу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41" y="1706740"/>
            <a:ext cx="5421531" cy="3049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982" y="2611225"/>
            <a:ext cx="5126954" cy="2883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52450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537328"/>
            <a:ext cx="8946541" cy="5711072"/>
          </a:xfrm>
        </p:spPr>
        <p:txBody>
          <a:bodyPr>
            <a:noAutofit/>
          </a:bodyPr>
          <a:lstStyle/>
          <a:p>
            <a:r>
              <a:rPr lang="kk-KZ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Осы </a:t>
            </a:r>
            <a:r>
              <a:rPr lang="kk-KZ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байқалған олқылықтарды жою нәтижесінде </a:t>
            </a:r>
            <a:r>
              <a:rPr lang="kk-KZ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kk-KZ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-Әр тақырыпқа  </a:t>
            </a:r>
            <a:r>
              <a:rPr lang="kk-KZ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бейнематериал </a:t>
            </a:r>
            <a:r>
              <a:rPr lang="kk-KZ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</a:t>
            </a:r>
            <a:r>
              <a:rPr lang="kk-KZ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аудиожазбаны </a:t>
            </a:r>
            <a:r>
              <a:rPr lang="kk-KZ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тыңдап </a:t>
            </a:r>
            <a:r>
              <a:rPr lang="kk-KZ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мазмұндайды</a:t>
            </a:r>
            <a:r>
              <a:rPr lang="kk-KZ" sz="2400" dirty="0" smtClean="0">
                <a:solidFill>
                  <a:srgbClr val="FFFF00"/>
                </a:solidFill>
              </a:rPr>
              <a:t>, </a:t>
            </a:r>
            <a:r>
              <a:rPr lang="kk-KZ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анықтайды.</a:t>
            </a:r>
            <a:endParaRPr lang="kk-KZ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kk-KZ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 –келгенде оқушылардың білімдерін  шағын тест алу </a:t>
            </a:r>
            <a:r>
              <a:rPr lang="kk-KZ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 диагностика жүргізу</a:t>
            </a:r>
            <a:endParaRPr lang="kk-KZ" sz="2400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kk-KZ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kk-KZ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тарихи -ойындарды </a:t>
            </a:r>
            <a:r>
              <a:rPr lang="kk-KZ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ұнатқан </a:t>
            </a:r>
            <a:r>
              <a:rPr lang="kk-KZ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соң , оларға арнаулы құрастырған «Лото»  ойынын жеке, жұпта, топта </a:t>
            </a:r>
            <a:r>
              <a:rPr lang="kk-KZ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қолданамын</a:t>
            </a:r>
            <a:endParaRPr lang="kk-KZ" sz="2400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kk-KZ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Эссе жазу барысында – РАФТ, ПТМС формуласы бойынша кейбіреулері жақсы талдайды</a:t>
            </a:r>
            <a:endParaRPr lang="kk-KZ" sz="2400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kk-KZ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 көпшілігі болған олқылықтарын толтырып, түсінді</a:t>
            </a:r>
          </a:p>
          <a:p>
            <a:pPr>
              <a:buFontTx/>
              <a:buChar char="-"/>
            </a:pPr>
            <a:r>
              <a:rPr lang="kk-KZ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 енді </a:t>
            </a:r>
            <a:r>
              <a:rPr lang="kk-KZ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kk-KZ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оқушымен қайтадан жазды күні қосымша жұмыс жүргіздім</a:t>
            </a:r>
          </a:p>
        </p:txBody>
      </p:sp>
    </p:spTree>
    <p:extLst>
      <p:ext uri="{BB962C8B-B14F-4D97-AF65-F5344CB8AC3E}">
        <p14:creationId xmlns:p14="http://schemas.microsoft.com/office/powerpoint/2010/main" val="3379927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5482" y="2041784"/>
            <a:ext cx="8946541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8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Назарларынызға рахмет!!!</a:t>
            </a:r>
            <a:endParaRPr lang="en-US" sz="8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86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3254" y="490194"/>
            <a:ext cx="9116599" cy="5758205"/>
          </a:xfrm>
        </p:spPr>
        <p:txBody>
          <a:bodyPr>
            <a:normAutofit/>
          </a:bodyPr>
          <a:lstStyle/>
          <a:p>
            <a:r>
              <a:rPr lang="kk-KZ" sz="2800" dirty="0" smtClean="0">
                <a:solidFill>
                  <a:srgbClr val="FFFF00"/>
                </a:solidFill>
              </a:rPr>
              <a:t>... «Наша задача- сделать все, чтобы снижение качества обучения не было. Даже по тем моментам и пробелам , которые могут возникнуть , мы проводим диагностику. По каждому ребенку будем проводить диагностику , чтобы потом нагнать эту программу , если будет такая необходимость. И эти пробелы устранить» .</a:t>
            </a:r>
          </a:p>
          <a:p>
            <a:endParaRPr lang="kk-KZ" dirty="0" smtClean="0"/>
          </a:p>
          <a:p>
            <a:pPr marL="0" indent="0" algn="r">
              <a:buNone/>
            </a:pPr>
            <a:r>
              <a:rPr lang="ru-RU" i="1" dirty="0" smtClean="0"/>
              <a:t>(</a:t>
            </a:r>
            <a:r>
              <a:rPr lang="kk-KZ" dirty="0" smtClean="0">
                <a:solidFill>
                  <a:srgbClr val="FFFF00"/>
                </a:solidFill>
              </a:rPr>
              <a:t>из выступления Министра образования А.Аймагамбетова</a:t>
            </a:r>
            <a:r>
              <a:rPr lang="kk-KZ" i="1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647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604" y="754145"/>
            <a:ext cx="9992036" cy="4890940"/>
          </a:xfrm>
        </p:spPr>
        <p:txBody>
          <a:bodyPr>
            <a:noAutofit/>
          </a:bodyPr>
          <a:lstStyle/>
          <a:p>
            <a:r>
              <a:rPr lang="kk-KZ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5.1. Қазақстандағы ежелгі адамдардың   өмірі   тарау бойынша анықталған келесі олқылықтар:</a:t>
            </a:r>
          </a:p>
          <a:p>
            <a:pPr marL="457200" indent="-457200">
              <a:buAutoNum type="arabicPeriod"/>
            </a:pPr>
            <a:r>
              <a:rPr lang="kk-KZ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 көпшілігі тас дәуірінің кезеңдерін білмейді </a:t>
            </a:r>
          </a:p>
          <a:p>
            <a:pPr marL="457200" indent="-457200">
              <a:buAutoNum type="arabicPeriod"/>
            </a:pPr>
            <a:r>
              <a:rPr lang="kk-KZ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 адамдардың атауы мен ерекшеліктерін шатастырады</a:t>
            </a:r>
          </a:p>
          <a:p>
            <a:pPr marL="457200" indent="-457200">
              <a:buAutoNum type="arabicPeriod"/>
            </a:pPr>
            <a:r>
              <a:rPr lang="kk-KZ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Археологиялық тұрақтарды орналасқан жерлерін   білмейді    </a:t>
            </a:r>
          </a:p>
          <a:p>
            <a:pPr marL="0" indent="0">
              <a:buNone/>
            </a:pPr>
            <a:r>
              <a:rPr lang="kk-KZ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 мәселені шешу үшін қолданған келесі жұмыстар:</a:t>
            </a:r>
          </a:p>
          <a:p>
            <a:pPr marL="0" indent="0">
              <a:buNone/>
            </a:pPr>
            <a:r>
              <a:rPr lang="kk-KZ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 олқылық бойынша арнайы тас дәуірі мен қола дәуіріне арналған кезеңді есте сақтау үшін «Тарихи лото»   ойыны сабақта 10 минут уақыт бөліп , үнемі кез келгенде  қолдандым                                        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376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2800" dirty="0">
                <a:solidFill>
                  <a:srgbClr val="FFFF00"/>
                </a:solidFill>
              </a:rPr>
              <a:t>Бірінші олқылық бойынша арнайы тас дәуірі мен қола дәуіріне арналған кезеңді есте сақтау үшін «Тарихи лото»   ойыны сабақта 10 минут уақыт бөліп , үнемі кез келгенде  қолдандым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7" y="3130550"/>
            <a:ext cx="5605046" cy="2609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564" y="1945612"/>
            <a:ext cx="3421495" cy="456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44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585216"/>
            <a:ext cx="8946541" cy="5663183"/>
          </a:xfrm>
        </p:spPr>
        <p:txBody>
          <a:bodyPr/>
          <a:lstStyle/>
          <a:p>
            <a:r>
              <a:rPr lang="kk-KZ" sz="2800" dirty="0" smtClean="0">
                <a:solidFill>
                  <a:srgbClr val="FFFF00"/>
                </a:solidFill>
              </a:rPr>
              <a:t>Екінші олқылықтарды жою үшін:</a:t>
            </a:r>
          </a:p>
          <a:p>
            <a:pPr>
              <a:buFontTx/>
              <a:buChar char="-"/>
            </a:pPr>
            <a:r>
              <a:rPr lang="kk-KZ" sz="2800" dirty="0" smtClean="0">
                <a:solidFill>
                  <a:srgbClr val="FFFF00"/>
                </a:solidFill>
              </a:rPr>
              <a:t>Адамадардың даму сатысы атты жеке, жұпта, топта   флипчарт құрастырды</a:t>
            </a:r>
          </a:p>
          <a:p>
            <a:pPr>
              <a:buFontTx/>
              <a:buChar char="-"/>
            </a:pPr>
            <a:r>
              <a:rPr lang="kk-KZ" sz="2800" dirty="0" smtClean="0">
                <a:solidFill>
                  <a:srgbClr val="FFFF00"/>
                </a:solidFill>
              </a:rPr>
              <a:t>Сәйкестендіру әдісі жеке карточка толтыру арқылы</a:t>
            </a:r>
          </a:p>
          <a:p>
            <a:pPr>
              <a:buFontTx/>
              <a:buChar char="-"/>
            </a:pPr>
            <a:endParaRPr lang="kk-KZ" dirty="0" smtClean="0"/>
          </a:p>
          <a:p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028" y="3147128"/>
            <a:ext cx="4192528" cy="23582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49" y="3147128"/>
            <a:ext cx="4106990" cy="23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42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Үшінші олқылықты жою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914487" y="1178352"/>
            <a:ext cx="8946541" cy="5171648"/>
          </a:xfrm>
        </p:spPr>
        <p:txBody>
          <a:bodyPr/>
          <a:lstStyle/>
          <a:p>
            <a:r>
              <a:rPr lang="kk-KZ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Оқушылармен контурлық карта қолдану формасы тиімді болды</a:t>
            </a:r>
          </a:p>
          <a:p>
            <a:r>
              <a:rPr lang="kk-KZ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Сәйкестендіру әдісі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тұрақ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жері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27797" y="3177352"/>
            <a:ext cx="4388169" cy="24683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9546" y="3177354"/>
            <a:ext cx="4388167" cy="246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41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023" y="452718"/>
            <a:ext cx="9409811" cy="1055571"/>
          </a:xfrm>
        </p:spPr>
        <p:txBody>
          <a:bodyPr/>
          <a:lstStyle/>
          <a:p>
            <a:pPr lvl="0"/>
            <a:r>
              <a:rPr lang="kk-KZ" sz="2800" dirty="0">
                <a:solidFill>
                  <a:srgbClr val="FFFF00"/>
                </a:solidFill>
              </a:rPr>
              <a:t>Тарих пәні бойынша оқушылардың білімдеріндегі жиі кездесетін </a:t>
            </a:r>
            <a:r>
              <a:rPr lang="kk-KZ" sz="2800" dirty="0" smtClean="0">
                <a:solidFill>
                  <a:srgbClr val="FFFF00"/>
                </a:solidFill>
              </a:rPr>
              <a:t>о</a:t>
            </a:r>
            <a:r>
              <a:rPr lang="kk-KZ" sz="2800" dirty="0">
                <a:solidFill>
                  <a:srgbClr val="FFFF00"/>
                </a:solidFill>
              </a:rPr>
              <a:t>л</a:t>
            </a:r>
            <a:r>
              <a:rPr lang="kk-KZ" sz="2800" dirty="0" smtClean="0">
                <a:solidFill>
                  <a:srgbClr val="FFFF00"/>
                </a:solidFill>
              </a:rPr>
              <a:t>қылықтар</a:t>
            </a:r>
            <a:r>
              <a:rPr lang="kk-KZ" sz="2800" dirty="0">
                <a:solidFill>
                  <a:srgbClr val="FFFF00"/>
                </a:solidFill>
              </a:rPr>
              <a:t>: 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>
                <a:solidFill>
                  <a:srgbClr val="FFFF00"/>
                </a:solidFill>
              </a:rPr>
              <a:t>1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  <a:r>
              <a:rPr lang="kk-KZ" sz="2000" dirty="0" smtClean="0">
                <a:solidFill>
                  <a:srgbClr val="FFFF00"/>
                </a:solidFill>
              </a:rPr>
              <a:t>Жалпы </a:t>
            </a:r>
            <a:r>
              <a:rPr lang="kk-KZ" sz="2000" dirty="0">
                <a:solidFill>
                  <a:srgbClr val="FFFF00"/>
                </a:solidFill>
              </a:rPr>
              <a:t>тарихтың әр кезеңдегі кеңестік – уақыттың,  жылдар,   </a:t>
            </a:r>
            <a:r>
              <a:rPr lang="kk-KZ" sz="2000" dirty="0" smtClean="0">
                <a:solidFill>
                  <a:srgbClr val="FFFF00"/>
                </a:solidFill>
              </a:rPr>
              <a:t>оқиғалардың </a:t>
            </a:r>
            <a:r>
              <a:rPr lang="kk-KZ" sz="2000" dirty="0">
                <a:solidFill>
                  <a:srgbClr val="FFFF00"/>
                </a:solidFill>
              </a:rPr>
              <a:t>себеп - салдарын, тұлғалар мен қызметінің есте сақтау.</a:t>
            </a:r>
            <a:r>
              <a:rPr lang="en-US" sz="2000" dirty="0">
                <a:solidFill>
                  <a:srgbClr val="FFFF00"/>
                </a:solidFill>
              </a:rPr>
              <a:t/>
            </a:r>
            <a:br>
              <a:rPr lang="en-US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2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  <a:r>
              <a:rPr lang="kk-KZ" sz="2000" dirty="0" smtClean="0">
                <a:solidFill>
                  <a:srgbClr val="FFFF00"/>
                </a:solidFill>
              </a:rPr>
              <a:t>Оқығаның </a:t>
            </a:r>
            <a:r>
              <a:rPr lang="kk-KZ" sz="2000" dirty="0">
                <a:solidFill>
                  <a:srgbClr val="FFFF00"/>
                </a:solidFill>
              </a:rPr>
              <a:t>толық жеткізе алмауы яғни тіл байлықтың аздығы.</a:t>
            </a:r>
            <a:r>
              <a:rPr lang="en-US" sz="2000" dirty="0">
                <a:solidFill>
                  <a:srgbClr val="FFFF00"/>
                </a:solidFill>
              </a:rPr>
              <a:t/>
            </a:r>
            <a:br>
              <a:rPr lang="en-US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3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  <a:r>
              <a:rPr lang="kk-KZ" sz="2000" dirty="0" smtClean="0">
                <a:solidFill>
                  <a:srgbClr val="FFFF00"/>
                </a:solidFill>
              </a:rPr>
              <a:t>Эссе жазу</a:t>
            </a:r>
            <a:r>
              <a:rPr lang="en-US" sz="2000" dirty="0">
                <a:solidFill>
                  <a:srgbClr val="FFFF00"/>
                </a:solidFill>
              </a:rPr>
              <a:t/>
            </a:r>
            <a:br>
              <a:rPr lang="en-US" sz="2000" dirty="0">
                <a:solidFill>
                  <a:srgbClr val="FFFF00"/>
                </a:solidFill>
              </a:rPr>
            </a:b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214" y="3039760"/>
            <a:ext cx="6164750" cy="346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9663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59" y="452718"/>
            <a:ext cx="12019174" cy="1400530"/>
          </a:xfrm>
        </p:spPr>
        <p:txBody>
          <a:bodyPr/>
          <a:lstStyle/>
          <a:p>
            <a:pPr algn="ctr"/>
            <a:r>
              <a:rPr lang="kk-KZ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Аудиожазба тыңдау әдісі </a:t>
            </a:r>
            <a:r>
              <a:rPr lang="kk-KZ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kk-KZ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мазмұндауға,тұлғаны </a:t>
            </a:r>
            <a:r>
              <a:rPr lang="kk-KZ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тану үшін 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6533">
            <a:off x="802069" y="2354676"/>
            <a:ext cx="4147859" cy="36554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8987">
            <a:off x="6592662" y="2481088"/>
            <a:ext cx="4680408" cy="36554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91809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pPr algn="ctr"/>
            <a:r>
              <a:rPr lang="kk-KZ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 әдістерді өткізетін формалар</a:t>
            </a:r>
            <a:r>
              <a:rPr lang="kk-KZ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4" y="1853248"/>
            <a:ext cx="5466376" cy="30748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914" y="3261674"/>
            <a:ext cx="5642533" cy="31739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17428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440</TotalTime>
  <Words>354</Words>
  <Application>Microsoft Office PowerPoint</Application>
  <PresentationFormat>Широкоэкранный</PresentationFormat>
  <Paragraphs>40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 3</vt:lpstr>
      <vt:lpstr>Ион</vt:lpstr>
      <vt:lpstr>«Ақмола облысының білім басқармасы мемлекеттік мекемесі Ерейментау ауданы бойынша білім бөлімі Новомарковка ауылының Балабек Жахин атындағы ЖББМ» КММ</vt:lpstr>
      <vt:lpstr>Презентация PowerPoint</vt:lpstr>
      <vt:lpstr> </vt:lpstr>
      <vt:lpstr>Бірінші олқылық бойынша арнайы тас дәуірі мен қола дәуіріне арналған кезеңді есте сақтау үшін «Тарихи лото»   ойыны сабақта 10 минут уақыт бөліп , үнемі кез келгенде  қолдандым</vt:lpstr>
      <vt:lpstr>Презентация PowerPoint</vt:lpstr>
      <vt:lpstr>Үшінші олқылықты жою</vt:lpstr>
      <vt:lpstr>Тарих пәні бойынша оқушылардың білімдеріндегі жиі кездесетін олқылықтар:   1.Жалпы тарихтың әр кезеңдегі кеңестік – уақыттың,  жылдар,   оқиғалардың себеп - салдарын, тұлғалар мен қызметінің есте сақтау. 2.Оқығаның толық жеткізе алмауы яғни тіл байлықтың аздығы. 3.Эссе жазу </vt:lpstr>
      <vt:lpstr>Аудиожазба тыңдау әдісі – мазмұндауға,тұлғаны тану үшін </vt:lpstr>
      <vt:lpstr>Осы әдістерді өткізетін формалар:</vt:lpstr>
      <vt:lpstr>Презентация PowerPoint</vt:lpstr>
      <vt:lpstr> </vt:lpstr>
      <vt:lpstr>Скаффолдинг әдісі</vt:lpstr>
      <vt:lpstr>Рөлдік ойындар</vt:lpstr>
      <vt:lpstr>Эссе жазу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Ақмола облысының білім бас</dc:title>
  <dc:creator>Гаухар</dc:creator>
  <cp:lastModifiedBy>Гаухар</cp:lastModifiedBy>
  <cp:revision>44</cp:revision>
  <dcterms:created xsi:type="dcterms:W3CDTF">2021-08-17T16:13:26Z</dcterms:created>
  <dcterms:modified xsi:type="dcterms:W3CDTF">2021-08-18T00:11:07Z</dcterms:modified>
</cp:coreProperties>
</file>